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008" r:id="rId1"/>
  </p:sldMasterIdLst>
  <p:notesMasterIdLst>
    <p:notesMasterId r:id="rId44"/>
  </p:notesMasterIdLst>
  <p:sldIdLst>
    <p:sldId id="256" r:id="rId2"/>
    <p:sldId id="280" r:id="rId3"/>
    <p:sldId id="279"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Lst>
  <p:sldSz cx="9144000" cy="6858000" type="screen4x3"/>
  <p:notesSz cx="7315200" cy="9601200"/>
  <p:custDataLst>
    <p:tags r:id="rId4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1" autoAdjust="0"/>
    <p:restoredTop sz="94643" autoAdjust="0"/>
  </p:normalViewPr>
  <p:slideViewPr>
    <p:cSldViewPr>
      <p:cViewPr>
        <p:scale>
          <a:sx n="100" d="100"/>
          <a:sy n="100" d="100"/>
        </p:scale>
        <p:origin x="-29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8.wmf"/><Relationship Id="rId7" Type="http://schemas.openxmlformats.org/officeDocument/2006/relationships/image" Target="../media/image62.w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image" Target="../media/image65.wmf"/><Relationship Id="rId7" Type="http://schemas.openxmlformats.org/officeDocument/2006/relationships/image" Target="../media/image69.wmf"/><Relationship Id="rId2" Type="http://schemas.openxmlformats.org/officeDocument/2006/relationships/image" Target="../media/image64.wmf"/><Relationship Id="rId1" Type="http://schemas.openxmlformats.org/officeDocument/2006/relationships/image" Target="../media/image63.wmf"/><Relationship Id="rId6" Type="http://schemas.openxmlformats.org/officeDocument/2006/relationships/image" Target="../media/image68.wmf"/><Relationship Id="rId11" Type="http://schemas.openxmlformats.org/officeDocument/2006/relationships/image" Target="../media/image73.wmf"/><Relationship Id="rId5" Type="http://schemas.openxmlformats.org/officeDocument/2006/relationships/image" Target="../media/image67.wmf"/><Relationship Id="rId10" Type="http://schemas.openxmlformats.org/officeDocument/2006/relationships/image" Target="../media/image72.wmf"/><Relationship Id="rId4" Type="http://schemas.openxmlformats.org/officeDocument/2006/relationships/image" Target="../media/image66.wmf"/><Relationship Id="rId9" Type="http://schemas.openxmlformats.org/officeDocument/2006/relationships/image" Target="../media/image71.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image" Target="../media/image76.wmf"/><Relationship Id="rId7" Type="http://schemas.openxmlformats.org/officeDocument/2006/relationships/image" Target="../media/image80.wmf"/><Relationship Id="rId2" Type="http://schemas.openxmlformats.org/officeDocument/2006/relationships/image" Target="../media/image75.wmf"/><Relationship Id="rId1" Type="http://schemas.openxmlformats.org/officeDocument/2006/relationships/image" Target="../media/image74.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7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 Id="rId5" Type="http://schemas.openxmlformats.org/officeDocument/2006/relationships/image" Target="../media/image86.wmf"/><Relationship Id="rId4" Type="http://schemas.openxmlformats.org/officeDocument/2006/relationships/image" Target="../media/image8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87.wmf"/><Relationship Id="rId6" Type="http://schemas.openxmlformats.org/officeDocument/2006/relationships/image" Target="../media/image92.wmf"/><Relationship Id="rId5" Type="http://schemas.openxmlformats.org/officeDocument/2006/relationships/image" Target="../media/image91.wmf"/><Relationship Id="rId4" Type="http://schemas.openxmlformats.org/officeDocument/2006/relationships/image" Target="../media/image9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95.wmf"/><Relationship Id="rId7" Type="http://schemas.openxmlformats.org/officeDocument/2006/relationships/image" Target="../media/image99.wmf"/><Relationship Id="rId2" Type="http://schemas.openxmlformats.org/officeDocument/2006/relationships/image" Target="../media/image94.wmf"/><Relationship Id="rId1" Type="http://schemas.openxmlformats.org/officeDocument/2006/relationships/image" Target="../media/image93.wmf"/><Relationship Id="rId6" Type="http://schemas.openxmlformats.org/officeDocument/2006/relationships/image" Target="../media/image98.wmf"/><Relationship Id="rId5" Type="http://schemas.openxmlformats.org/officeDocument/2006/relationships/image" Target="../media/image97.wmf"/><Relationship Id="rId4" Type="http://schemas.openxmlformats.org/officeDocument/2006/relationships/image" Target="../media/image96.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07.wmf"/><Relationship Id="rId3" Type="http://schemas.openxmlformats.org/officeDocument/2006/relationships/image" Target="../media/image102.wmf"/><Relationship Id="rId7" Type="http://schemas.openxmlformats.org/officeDocument/2006/relationships/image" Target="../media/image106.wmf"/><Relationship Id="rId2" Type="http://schemas.openxmlformats.org/officeDocument/2006/relationships/image" Target="../media/image101.wmf"/><Relationship Id="rId1" Type="http://schemas.openxmlformats.org/officeDocument/2006/relationships/image" Target="../media/image100.wmf"/><Relationship Id="rId6" Type="http://schemas.openxmlformats.org/officeDocument/2006/relationships/image" Target="../media/image105.wmf"/><Relationship Id="rId5" Type="http://schemas.openxmlformats.org/officeDocument/2006/relationships/image" Target="../media/image104.wmf"/><Relationship Id="rId4" Type="http://schemas.openxmlformats.org/officeDocument/2006/relationships/image" Target="../media/image10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10.wmf"/><Relationship Id="rId7" Type="http://schemas.openxmlformats.org/officeDocument/2006/relationships/image" Target="../media/image114.wmf"/><Relationship Id="rId2" Type="http://schemas.openxmlformats.org/officeDocument/2006/relationships/image" Target="../media/image109.wmf"/><Relationship Id="rId1" Type="http://schemas.openxmlformats.org/officeDocument/2006/relationships/image" Target="../media/image108.wmf"/><Relationship Id="rId6" Type="http://schemas.openxmlformats.org/officeDocument/2006/relationships/image" Target="../media/image113.wmf"/><Relationship Id="rId5" Type="http://schemas.openxmlformats.org/officeDocument/2006/relationships/image" Target="../media/image112.wmf"/><Relationship Id="rId4" Type="http://schemas.openxmlformats.org/officeDocument/2006/relationships/image" Target="../media/image111.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17.wmf"/><Relationship Id="rId2" Type="http://schemas.openxmlformats.org/officeDocument/2006/relationships/image" Target="../media/image116.wmf"/><Relationship Id="rId1" Type="http://schemas.openxmlformats.org/officeDocument/2006/relationships/image" Target="../media/image115.wmf"/><Relationship Id="rId6" Type="http://schemas.openxmlformats.org/officeDocument/2006/relationships/image" Target="../media/image120.wmf"/><Relationship Id="rId5" Type="http://schemas.openxmlformats.org/officeDocument/2006/relationships/image" Target="../media/image119.wmf"/><Relationship Id="rId4" Type="http://schemas.openxmlformats.org/officeDocument/2006/relationships/image" Target="../media/image118.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23.wmf"/><Relationship Id="rId2" Type="http://schemas.openxmlformats.org/officeDocument/2006/relationships/image" Target="../media/image122.wmf"/><Relationship Id="rId1" Type="http://schemas.openxmlformats.org/officeDocument/2006/relationships/image" Target="../media/image121.wmf"/><Relationship Id="rId6" Type="http://schemas.openxmlformats.org/officeDocument/2006/relationships/image" Target="../media/image126.wmf"/><Relationship Id="rId5" Type="http://schemas.openxmlformats.org/officeDocument/2006/relationships/image" Target="../media/image125.wmf"/><Relationship Id="rId4" Type="http://schemas.openxmlformats.org/officeDocument/2006/relationships/image" Target="../media/image124.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29.wmf"/><Relationship Id="rId7" Type="http://schemas.openxmlformats.org/officeDocument/2006/relationships/image" Target="../media/image133.wmf"/><Relationship Id="rId2" Type="http://schemas.openxmlformats.org/officeDocument/2006/relationships/image" Target="../media/image128.wmf"/><Relationship Id="rId1" Type="http://schemas.openxmlformats.org/officeDocument/2006/relationships/image" Target="../media/image127.wmf"/><Relationship Id="rId6" Type="http://schemas.openxmlformats.org/officeDocument/2006/relationships/image" Target="../media/image132.wmf"/><Relationship Id="rId5" Type="http://schemas.openxmlformats.org/officeDocument/2006/relationships/image" Target="../media/image131.wmf"/><Relationship Id="rId4" Type="http://schemas.openxmlformats.org/officeDocument/2006/relationships/image" Target="../media/image130.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41.wmf"/><Relationship Id="rId3" Type="http://schemas.openxmlformats.org/officeDocument/2006/relationships/image" Target="../media/image136.wmf"/><Relationship Id="rId7" Type="http://schemas.openxmlformats.org/officeDocument/2006/relationships/image" Target="../media/image140.wmf"/><Relationship Id="rId2" Type="http://schemas.openxmlformats.org/officeDocument/2006/relationships/image" Target="../media/image135.wmf"/><Relationship Id="rId1" Type="http://schemas.openxmlformats.org/officeDocument/2006/relationships/image" Target="../media/image134.wmf"/><Relationship Id="rId6" Type="http://schemas.openxmlformats.org/officeDocument/2006/relationships/image" Target="../media/image139.wmf"/><Relationship Id="rId5" Type="http://schemas.openxmlformats.org/officeDocument/2006/relationships/image" Target="../media/image138.wmf"/><Relationship Id="rId4" Type="http://schemas.openxmlformats.org/officeDocument/2006/relationships/image" Target="../media/image137.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44.wmf"/><Relationship Id="rId7" Type="http://schemas.openxmlformats.org/officeDocument/2006/relationships/image" Target="../media/image148.wmf"/><Relationship Id="rId2" Type="http://schemas.openxmlformats.org/officeDocument/2006/relationships/image" Target="../media/image143.wmf"/><Relationship Id="rId1" Type="http://schemas.openxmlformats.org/officeDocument/2006/relationships/image" Target="../media/image142.wmf"/><Relationship Id="rId6" Type="http://schemas.openxmlformats.org/officeDocument/2006/relationships/image" Target="../media/image147.wmf"/><Relationship Id="rId5" Type="http://schemas.openxmlformats.org/officeDocument/2006/relationships/image" Target="../media/image146.wmf"/><Relationship Id="rId4" Type="http://schemas.openxmlformats.org/officeDocument/2006/relationships/image" Target="../media/image145.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51.wmf"/><Relationship Id="rId2" Type="http://schemas.openxmlformats.org/officeDocument/2006/relationships/image" Target="../media/image150.wmf"/><Relationship Id="rId1" Type="http://schemas.openxmlformats.org/officeDocument/2006/relationships/image" Target="../media/image149.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53.wmf"/><Relationship Id="rId2" Type="http://schemas.openxmlformats.org/officeDocument/2006/relationships/image" Target="../media/image66.wmf"/><Relationship Id="rId1" Type="http://schemas.openxmlformats.org/officeDocument/2006/relationships/image" Target="../media/image152.wmf"/><Relationship Id="rId6" Type="http://schemas.openxmlformats.org/officeDocument/2006/relationships/image" Target="../media/image156.wmf"/><Relationship Id="rId5" Type="http://schemas.openxmlformats.org/officeDocument/2006/relationships/image" Target="../media/image155.wmf"/><Relationship Id="rId4" Type="http://schemas.openxmlformats.org/officeDocument/2006/relationships/image" Target="../media/image15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59.wmf"/><Relationship Id="rId2" Type="http://schemas.openxmlformats.org/officeDocument/2006/relationships/image" Target="../media/image158.wmf"/><Relationship Id="rId1" Type="http://schemas.openxmlformats.org/officeDocument/2006/relationships/image" Target="../media/image157.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60.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63.wmf"/><Relationship Id="rId2" Type="http://schemas.openxmlformats.org/officeDocument/2006/relationships/image" Target="../media/image162.wmf"/><Relationship Id="rId1" Type="http://schemas.openxmlformats.org/officeDocument/2006/relationships/image" Target="../media/image161.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165.wmf"/><Relationship Id="rId1" Type="http://schemas.openxmlformats.org/officeDocument/2006/relationships/image" Target="../media/image164.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68.wmf"/><Relationship Id="rId2" Type="http://schemas.openxmlformats.org/officeDocument/2006/relationships/image" Target="../media/image167.wmf"/><Relationship Id="rId1" Type="http://schemas.openxmlformats.org/officeDocument/2006/relationships/image" Target="../media/image166.wmf"/><Relationship Id="rId5" Type="http://schemas.openxmlformats.org/officeDocument/2006/relationships/image" Target="../media/image170.wmf"/><Relationship Id="rId4" Type="http://schemas.openxmlformats.org/officeDocument/2006/relationships/image" Target="../media/image169.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172.wmf"/><Relationship Id="rId1" Type="http://schemas.openxmlformats.org/officeDocument/2006/relationships/image" Target="../media/image171.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75.wmf"/><Relationship Id="rId2" Type="http://schemas.openxmlformats.org/officeDocument/2006/relationships/image" Target="../media/image174.wmf"/><Relationship Id="rId1" Type="http://schemas.openxmlformats.org/officeDocument/2006/relationships/image" Target="../media/image173.wmf"/><Relationship Id="rId4" Type="http://schemas.openxmlformats.org/officeDocument/2006/relationships/image" Target="../media/image176.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77.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80.wmf"/><Relationship Id="rId2" Type="http://schemas.openxmlformats.org/officeDocument/2006/relationships/image" Target="../media/image179.wmf"/><Relationship Id="rId1" Type="http://schemas.openxmlformats.org/officeDocument/2006/relationships/image" Target="../media/image178.wmf"/><Relationship Id="rId5" Type="http://schemas.openxmlformats.org/officeDocument/2006/relationships/image" Target="../media/image182.wmf"/><Relationship Id="rId4" Type="http://schemas.openxmlformats.org/officeDocument/2006/relationships/image" Target="../media/image18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2.wmf"/><Relationship Id="rId6" Type="http://schemas.openxmlformats.org/officeDocument/2006/relationships/image" Target="../media/image11.wmf"/><Relationship Id="rId5" Type="http://schemas.openxmlformats.org/officeDocument/2006/relationships/image" Target="../media/image20.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24.wmf"/><Relationship Id="rId1" Type="http://schemas.openxmlformats.org/officeDocument/2006/relationships/image" Target="../media/image33.wmf"/><Relationship Id="rId4"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defRPr>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defRPr>
            </a:lvl1pPr>
          </a:lstStyle>
          <a:p>
            <a:pPr>
              <a:defRPr/>
            </a:pPr>
            <a:fld id="{CDA73907-49FB-4437-AACB-65FE755F3BD8}" type="slidenum">
              <a:rPr lang="en-US"/>
              <a:pPr>
                <a:defRPr/>
              </a:pPr>
              <a:t>‹#›</a:t>
            </a:fld>
            <a:endParaRPr lang="en-US"/>
          </a:p>
        </p:txBody>
      </p:sp>
    </p:spTree>
    <p:extLst>
      <p:ext uri="{BB962C8B-B14F-4D97-AF65-F5344CB8AC3E}">
        <p14:creationId xmlns:p14="http://schemas.microsoft.com/office/powerpoint/2010/main" val="195724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3C69F3-B318-45C3-9A29-F6CC28CE102B}" type="slidenum">
              <a:rPr lang="en-US" altLang="en-US" smtClean="0"/>
              <a:pPr eaLnBrk="1" hangingPunct="1"/>
              <a:t>1</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A51123-232F-409C-9E0B-DC004B449DF7}" type="slidenum">
              <a:rPr lang="en-US" altLang="en-US" smtClean="0"/>
              <a:pPr eaLnBrk="1" hangingPunct="1"/>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3200400" y="6583363"/>
            <a:ext cx="2743200" cy="274637"/>
          </a:xfrm>
        </p:spPr>
        <p:txBody>
          <a:bodyPr/>
          <a:lstStyle>
            <a:lvl1pPr>
              <a:defRPr b="0">
                <a:solidFill>
                  <a:schemeClr val="bg1"/>
                </a:solidFill>
              </a:defRPr>
            </a:lvl1pPr>
          </a:lstStyle>
          <a:p>
            <a:pPr>
              <a:defRPr/>
            </a:pPr>
            <a:r>
              <a:rPr lang="en-US"/>
              <a:t>http://numericalmethods.eng.usf.edu</a:t>
            </a:r>
          </a:p>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0D2AD74-8550-4540-BB94-B9A5FA2CA45B}" type="slidenum">
              <a:rPr lang="en-US"/>
              <a:pPr>
                <a:defRPr/>
              </a:pPr>
              <a:t>‹#›</a:t>
            </a:fld>
            <a:endParaRPr lang="en-US"/>
          </a:p>
        </p:txBody>
      </p:sp>
    </p:spTree>
    <p:extLst>
      <p:ext uri="{BB962C8B-B14F-4D97-AF65-F5344CB8AC3E}">
        <p14:creationId xmlns:p14="http://schemas.microsoft.com/office/powerpoint/2010/main" val="5744137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DF730F-6AA4-43BB-A6FF-E8193EE01B60}" type="slidenum">
              <a:rPr lang="en-US"/>
              <a:pPr>
                <a:defRPr/>
              </a:pPr>
              <a:t>‹#›</a:t>
            </a:fld>
            <a:endParaRPr lang="en-US"/>
          </a:p>
        </p:txBody>
      </p:sp>
    </p:spTree>
    <p:extLst>
      <p:ext uri="{BB962C8B-B14F-4D97-AF65-F5344CB8AC3E}">
        <p14:creationId xmlns:p14="http://schemas.microsoft.com/office/powerpoint/2010/main" val="289744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6BF0104-4315-4043-908B-19678DD16403}" type="slidenum">
              <a:rPr lang="en-US"/>
              <a:pPr>
                <a:defRPr/>
              </a:pPr>
              <a:t>‹#›</a:t>
            </a:fld>
            <a:endParaRPr lang="en-US"/>
          </a:p>
        </p:txBody>
      </p:sp>
    </p:spTree>
    <p:extLst>
      <p:ext uri="{BB962C8B-B14F-4D97-AF65-F5344CB8AC3E}">
        <p14:creationId xmlns:p14="http://schemas.microsoft.com/office/powerpoint/2010/main" val="110366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lstStyle>
            <a:lvl1pPr>
              <a:defRPr>
                <a:latin typeface="Arial" pitchFamily="34" charset="0"/>
                <a:cs typeface="Arial"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19062" indent="0">
              <a:buClrTx/>
              <a:buNone/>
              <a:defRPr sz="1800">
                <a:latin typeface="Times New Roman" panose="02020603050405020304" pitchFamily="18" charset="0"/>
                <a:cs typeface="Times New Roman" panose="02020603050405020304" pitchFamily="18" charset="0"/>
              </a:defRPr>
            </a:lvl1pPr>
            <a:lvl2pPr>
              <a:buClrTx/>
              <a:defRPr/>
            </a:lvl2pPr>
            <a:lvl3pPr>
              <a:buClrTx/>
              <a:defRPr/>
            </a:lvl3pPr>
            <a:lvl4pPr>
              <a:buClrTx/>
              <a:defRPr/>
            </a:lvl4pPr>
            <a:lvl5pPr>
              <a:buClrTx/>
              <a:defRPr/>
            </a:lvl5pPr>
            <a:extLst/>
          </a:lstStyle>
          <a:p>
            <a:pPr lvl="0"/>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B1A0E3-6C31-46A9-8A7B-EB5313779A6F}" type="slidenum">
              <a:rPr lang="en-US"/>
              <a:pPr>
                <a:defRPr/>
              </a:pPr>
              <a:t>‹#›</a:t>
            </a:fld>
            <a:endParaRPr lang="en-US"/>
          </a:p>
        </p:txBody>
      </p:sp>
    </p:spTree>
    <p:extLst>
      <p:ext uri="{BB962C8B-B14F-4D97-AF65-F5344CB8AC3E}">
        <p14:creationId xmlns:p14="http://schemas.microsoft.com/office/powerpoint/2010/main" val="202213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35D0798-2147-4A2B-BA2E-607290A2E68B}" type="slidenum">
              <a:rPr lang="en-US"/>
              <a:pPr>
                <a:defRPr/>
              </a:pPr>
              <a:t>‹#›</a:t>
            </a:fld>
            <a:endParaRPr lang="en-US"/>
          </a:p>
        </p:txBody>
      </p:sp>
    </p:spTree>
    <p:extLst>
      <p:ext uri="{BB962C8B-B14F-4D97-AF65-F5344CB8AC3E}">
        <p14:creationId xmlns:p14="http://schemas.microsoft.com/office/powerpoint/2010/main" val="29628488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DDDAF0-5C11-4DD9-AB15-6FEC0F1DD50D}" type="slidenum">
              <a:rPr lang="en-US"/>
              <a:pPr>
                <a:defRPr/>
              </a:pPr>
              <a:t>‹#›</a:t>
            </a:fld>
            <a:endParaRPr lang="en-US"/>
          </a:p>
        </p:txBody>
      </p:sp>
    </p:spTree>
    <p:extLst>
      <p:ext uri="{BB962C8B-B14F-4D97-AF65-F5344CB8AC3E}">
        <p14:creationId xmlns:p14="http://schemas.microsoft.com/office/powerpoint/2010/main" val="81285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6921674-1FA2-4446-81F1-E333ED7E16FC}" type="slidenum">
              <a:rPr lang="en-US"/>
              <a:pPr>
                <a:defRPr/>
              </a:pPr>
              <a:t>‹#›</a:t>
            </a:fld>
            <a:endParaRPr lang="en-US"/>
          </a:p>
        </p:txBody>
      </p:sp>
    </p:spTree>
    <p:extLst>
      <p:ext uri="{BB962C8B-B14F-4D97-AF65-F5344CB8AC3E}">
        <p14:creationId xmlns:p14="http://schemas.microsoft.com/office/powerpoint/2010/main" val="163280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2C75EB3-74C5-4C16-9B7C-0F3F3C01841D}" type="slidenum">
              <a:rPr lang="en-US"/>
              <a:pPr>
                <a:defRPr/>
              </a:pPr>
              <a:t>‹#›</a:t>
            </a:fld>
            <a:endParaRPr lang="en-US"/>
          </a:p>
        </p:txBody>
      </p:sp>
    </p:spTree>
    <p:extLst>
      <p:ext uri="{BB962C8B-B14F-4D97-AF65-F5344CB8AC3E}">
        <p14:creationId xmlns:p14="http://schemas.microsoft.com/office/powerpoint/2010/main" val="5348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CC1B1CB-C798-43E9-8021-F01825C5B163}" type="slidenum">
              <a:rPr lang="en-US"/>
              <a:pPr>
                <a:defRPr/>
              </a:pPr>
              <a:t>‹#›</a:t>
            </a:fld>
            <a:endParaRPr lang="en-US"/>
          </a:p>
        </p:txBody>
      </p:sp>
    </p:spTree>
    <p:extLst>
      <p:ext uri="{BB962C8B-B14F-4D97-AF65-F5344CB8AC3E}">
        <p14:creationId xmlns:p14="http://schemas.microsoft.com/office/powerpoint/2010/main" val="84681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883CAB4-F677-42CF-83C6-FDA45AB2D3DE}" type="slidenum">
              <a:rPr lang="en-US"/>
              <a:pPr>
                <a:defRPr/>
              </a:pPr>
              <a:t>‹#›</a:t>
            </a:fld>
            <a:endParaRPr lang="en-US"/>
          </a:p>
        </p:txBody>
      </p:sp>
    </p:spTree>
    <p:extLst>
      <p:ext uri="{BB962C8B-B14F-4D97-AF65-F5344CB8AC3E}">
        <p14:creationId xmlns:p14="http://schemas.microsoft.com/office/powerpoint/2010/main" val="95230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8036DEBC-B26A-4718-9B9F-B403BFCE8856}" type="slidenum">
              <a:rPr lang="en-US"/>
              <a:pPr>
                <a:defRPr/>
              </a:pPr>
              <a:t>‹#›</a:t>
            </a:fld>
            <a:endParaRPr lang="en-US"/>
          </a:p>
        </p:txBody>
      </p:sp>
    </p:spTree>
    <p:extLst>
      <p:ext uri="{BB962C8B-B14F-4D97-AF65-F5344CB8AC3E}">
        <p14:creationId xmlns:p14="http://schemas.microsoft.com/office/powerpoint/2010/main" val="92431442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dirty="0" smtClean="0"/>
              <a:t>Click to edit Master title style</a:t>
            </a:r>
            <a:endParaRPr lang="en-US" dirty="0"/>
          </a:p>
        </p:txBody>
      </p:sp>
      <p:sp>
        <p:nvSpPr>
          <p:cNvPr id="32773"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endParaRPr lang="en-US" altLang="en-US" dirty="0" smtClean="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Arial" charset="0"/>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Arial" charset="0"/>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Arial" charset="0"/>
              </a:defRPr>
            </a:lvl1pPr>
            <a:extLst/>
          </a:lstStyle>
          <a:p>
            <a:pPr>
              <a:defRPr/>
            </a:pPr>
            <a:fld id="{05D5EE4B-C264-437D-9E73-5831B9CDD7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22" r:id="rId1"/>
    <p:sldLayoutId id="2147484417" r:id="rId2"/>
    <p:sldLayoutId id="2147484423" r:id="rId3"/>
    <p:sldLayoutId id="2147484418" r:id="rId4"/>
    <p:sldLayoutId id="2147484419" r:id="rId5"/>
    <p:sldLayoutId id="2147484420" r:id="rId6"/>
    <p:sldLayoutId id="2147484424" r:id="rId7"/>
    <p:sldLayoutId id="2147484425" r:id="rId8"/>
    <p:sldLayoutId id="2147484426" r:id="rId9"/>
    <p:sldLayoutId id="2147484421" r:id="rId10"/>
    <p:sldLayoutId id="2147484427"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119062" indent="0" algn="l" rtl="0" eaLnBrk="0" fontAlgn="base" hangingPunct="0">
        <a:spcBef>
          <a:spcPct val="0"/>
        </a:spcBef>
        <a:spcAft>
          <a:spcPct val="0"/>
        </a:spcAft>
        <a:buClr>
          <a:schemeClr val="accent1"/>
        </a:buClr>
        <a:buSzPct val="80000"/>
        <a:buFont typeface="Wingdings 2" pitchFamily="18" charset="2"/>
        <a:buNone/>
        <a:defRPr sz="1800" kern="1200">
          <a:solidFill>
            <a:schemeClr val="tx1"/>
          </a:solidFill>
          <a:latin typeface="Times New Roman" panose="02020603050405020304" pitchFamily="18" charset="0"/>
          <a:ea typeface="+mn-ea"/>
          <a:cs typeface="Times New Roman" panose="02020603050405020304" pitchFamily="18" charset="0"/>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nm.mathforcollege.com/"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0.wmf"/><Relationship Id="rId5" Type="http://schemas.openxmlformats.org/officeDocument/2006/relationships/oleObject" Target="../embeddings/oleObject38.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oleObject" Target="../embeddings/oleObject41.bin"/><Relationship Id="rId7" Type="http://schemas.openxmlformats.org/officeDocument/2006/relationships/image" Target="../media/image24.wmf"/><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3.bin"/><Relationship Id="rId11" Type="http://schemas.openxmlformats.org/officeDocument/2006/relationships/oleObject" Target="../embeddings/oleObject46.bin"/><Relationship Id="rId5" Type="http://schemas.openxmlformats.org/officeDocument/2006/relationships/oleObject" Target="../embeddings/oleObject42.bin"/><Relationship Id="rId10" Type="http://schemas.openxmlformats.org/officeDocument/2006/relationships/oleObject" Target="../embeddings/oleObject45.bin"/><Relationship Id="rId4" Type="http://schemas.openxmlformats.org/officeDocument/2006/relationships/image" Target="../media/image33.wmf"/><Relationship Id="rId9" Type="http://schemas.openxmlformats.org/officeDocument/2006/relationships/image" Target="../media/image34.wmf"/></Relationships>
</file>

<file path=ppt/slides/_rels/slide12.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47.bin"/><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7.wmf"/><Relationship Id="rId5" Type="http://schemas.openxmlformats.org/officeDocument/2006/relationships/oleObject" Target="../embeddings/oleObject48.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50.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1.wmf"/><Relationship Id="rId5" Type="http://schemas.openxmlformats.org/officeDocument/2006/relationships/oleObject" Target="../embeddings/oleObject52.bin"/><Relationship Id="rId4" Type="http://schemas.openxmlformats.org/officeDocument/2006/relationships/image" Target="../media/image40.wmf"/></Relationships>
</file>

<file path=ppt/slides/_rels/slide14.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3.wmf"/><Relationship Id="rId5" Type="http://schemas.openxmlformats.org/officeDocument/2006/relationships/oleObject" Target="../embeddings/oleObject54.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56.bin"/></Relationships>
</file>

<file path=ppt/slides/_rels/slide1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7.wmf"/><Relationship Id="rId5" Type="http://schemas.openxmlformats.org/officeDocument/2006/relationships/oleObject" Target="../embeddings/oleObject58.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60.bin"/></Relationships>
</file>

<file path=ppt/slides/_rels/slide16.x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oleObject" Target="../embeddings/oleObject66.bin"/><Relationship Id="rId3" Type="http://schemas.openxmlformats.org/officeDocument/2006/relationships/oleObject" Target="../embeddings/oleObject61.bin"/><Relationship Id="rId7" Type="http://schemas.openxmlformats.org/officeDocument/2006/relationships/oleObject" Target="../embeddings/oleObject63.bin"/><Relationship Id="rId12" Type="http://schemas.openxmlformats.org/officeDocument/2006/relationships/image" Target="../media/image54.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51.wmf"/><Relationship Id="rId11" Type="http://schemas.openxmlformats.org/officeDocument/2006/relationships/oleObject" Target="../embeddings/oleObject65.bin"/><Relationship Id="rId5" Type="http://schemas.openxmlformats.org/officeDocument/2006/relationships/oleObject" Target="../embeddings/oleObject62.bin"/><Relationship Id="rId10" Type="http://schemas.openxmlformats.org/officeDocument/2006/relationships/image" Target="../media/image53.wmf"/><Relationship Id="rId4" Type="http://schemas.openxmlformats.org/officeDocument/2006/relationships/image" Target="../media/image50.wmf"/><Relationship Id="rId9" Type="http://schemas.openxmlformats.org/officeDocument/2006/relationships/oleObject" Target="../embeddings/oleObject64.bin"/><Relationship Id="rId14" Type="http://schemas.openxmlformats.org/officeDocument/2006/relationships/image" Target="../media/image55.wmf"/></Relationships>
</file>

<file path=ppt/slides/_rels/slide17.x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image" Target="../media/image60.wmf"/><Relationship Id="rId3" Type="http://schemas.openxmlformats.org/officeDocument/2006/relationships/oleObject" Target="../embeddings/oleObject67.bin"/><Relationship Id="rId7" Type="http://schemas.openxmlformats.org/officeDocument/2006/relationships/oleObject" Target="../embeddings/oleObject69.bin"/><Relationship Id="rId12" Type="http://schemas.openxmlformats.org/officeDocument/2006/relationships/oleObject" Target="../embeddings/oleObject72.bin"/><Relationship Id="rId17" Type="http://schemas.openxmlformats.org/officeDocument/2006/relationships/image" Target="../media/image62.wmf"/><Relationship Id="rId2" Type="http://schemas.openxmlformats.org/officeDocument/2006/relationships/slideLayout" Target="../slideLayouts/slideLayout2.xml"/><Relationship Id="rId16" Type="http://schemas.openxmlformats.org/officeDocument/2006/relationships/oleObject" Target="../embeddings/oleObject74.bin"/><Relationship Id="rId1" Type="http://schemas.openxmlformats.org/officeDocument/2006/relationships/vmlDrawing" Target="../drawings/vmlDrawing14.vml"/><Relationship Id="rId6" Type="http://schemas.openxmlformats.org/officeDocument/2006/relationships/image" Target="../media/image57.wmf"/><Relationship Id="rId11" Type="http://schemas.openxmlformats.org/officeDocument/2006/relationships/image" Target="../media/image59.wmf"/><Relationship Id="rId5" Type="http://schemas.openxmlformats.org/officeDocument/2006/relationships/oleObject" Target="../embeddings/oleObject68.bin"/><Relationship Id="rId15" Type="http://schemas.openxmlformats.org/officeDocument/2006/relationships/image" Target="../media/image61.wmf"/><Relationship Id="rId10" Type="http://schemas.openxmlformats.org/officeDocument/2006/relationships/oleObject" Target="../embeddings/oleObject71.bin"/><Relationship Id="rId4" Type="http://schemas.openxmlformats.org/officeDocument/2006/relationships/image" Target="../media/image56.wmf"/><Relationship Id="rId9" Type="http://schemas.openxmlformats.org/officeDocument/2006/relationships/oleObject" Target="../embeddings/oleObject70.bin"/><Relationship Id="rId14" Type="http://schemas.openxmlformats.org/officeDocument/2006/relationships/oleObject" Target="../embeddings/oleObject73.bin"/></Relationships>
</file>

<file path=ppt/slides/_rels/slide18.x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oleObject" Target="../embeddings/oleObject80.bin"/><Relationship Id="rId18" Type="http://schemas.openxmlformats.org/officeDocument/2006/relationships/image" Target="../media/image70.wmf"/><Relationship Id="rId3" Type="http://schemas.openxmlformats.org/officeDocument/2006/relationships/oleObject" Target="../embeddings/oleObject75.bin"/><Relationship Id="rId21" Type="http://schemas.openxmlformats.org/officeDocument/2006/relationships/oleObject" Target="../embeddings/oleObject84.bin"/><Relationship Id="rId7" Type="http://schemas.openxmlformats.org/officeDocument/2006/relationships/oleObject" Target="../embeddings/oleObject77.bin"/><Relationship Id="rId12" Type="http://schemas.openxmlformats.org/officeDocument/2006/relationships/image" Target="../media/image67.wmf"/><Relationship Id="rId17" Type="http://schemas.openxmlformats.org/officeDocument/2006/relationships/oleObject" Target="../embeddings/oleObject82.bin"/><Relationship Id="rId2" Type="http://schemas.openxmlformats.org/officeDocument/2006/relationships/slideLayout" Target="../slideLayouts/slideLayout2.xml"/><Relationship Id="rId16" Type="http://schemas.openxmlformats.org/officeDocument/2006/relationships/image" Target="../media/image69.wmf"/><Relationship Id="rId20" Type="http://schemas.openxmlformats.org/officeDocument/2006/relationships/image" Target="../media/image71.wmf"/><Relationship Id="rId1" Type="http://schemas.openxmlformats.org/officeDocument/2006/relationships/vmlDrawing" Target="../drawings/vmlDrawing15.vml"/><Relationship Id="rId6" Type="http://schemas.openxmlformats.org/officeDocument/2006/relationships/image" Target="../media/image64.wmf"/><Relationship Id="rId11" Type="http://schemas.openxmlformats.org/officeDocument/2006/relationships/oleObject" Target="../embeddings/oleObject79.bin"/><Relationship Id="rId24" Type="http://schemas.openxmlformats.org/officeDocument/2006/relationships/image" Target="../media/image73.wmf"/><Relationship Id="rId5" Type="http://schemas.openxmlformats.org/officeDocument/2006/relationships/oleObject" Target="../embeddings/oleObject76.bin"/><Relationship Id="rId15" Type="http://schemas.openxmlformats.org/officeDocument/2006/relationships/oleObject" Target="../embeddings/oleObject81.bin"/><Relationship Id="rId23" Type="http://schemas.openxmlformats.org/officeDocument/2006/relationships/oleObject" Target="../embeddings/oleObject85.bin"/><Relationship Id="rId10" Type="http://schemas.openxmlformats.org/officeDocument/2006/relationships/image" Target="../media/image66.wmf"/><Relationship Id="rId19" Type="http://schemas.openxmlformats.org/officeDocument/2006/relationships/oleObject" Target="../embeddings/oleObject83.bin"/><Relationship Id="rId4" Type="http://schemas.openxmlformats.org/officeDocument/2006/relationships/image" Target="../media/image63.wmf"/><Relationship Id="rId9" Type="http://schemas.openxmlformats.org/officeDocument/2006/relationships/oleObject" Target="../embeddings/oleObject78.bin"/><Relationship Id="rId14" Type="http://schemas.openxmlformats.org/officeDocument/2006/relationships/image" Target="../media/image68.wmf"/><Relationship Id="rId22" Type="http://schemas.openxmlformats.org/officeDocument/2006/relationships/image" Target="../media/image72.wmf"/></Relationships>
</file>

<file path=ppt/slides/_rels/slide19.xml.rels><?xml version="1.0" encoding="UTF-8" standalone="yes"?>
<Relationships xmlns="http://schemas.openxmlformats.org/package/2006/relationships"><Relationship Id="rId8" Type="http://schemas.openxmlformats.org/officeDocument/2006/relationships/image" Target="../media/image76.wmf"/><Relationship Id="rId13" Type="http://schemas.openxmlformats.org/officeDocument/2006/relationships/oleObject" Target="../embeddings/oleObject91.bin"/><Relationship Id="rId18" Type="http://schemas.openxmlformats.org/officeDocument/2006/relationships/image" Target="../media/image66.wmf"/><Relationship Id="rId3" Type="http://schemas.openxmlformats.org/officeDocument/2006/relationships/oleObject" Target="../embeddings/oleObject86.bin"/><Relationship Id="rId7" Type="http://schemas.openxmlformats.org/officeDocument/2006/relationships/oleObject" Target="../embeddings/oleObject88.bin"/><Relationship Id="rId12" Type="http://schemas.openxmlformats.org/officeDocument/2006/relationships/image" Target="../media/image78.wmf"/><Relationship Id="rId17" Type="http://schemas.openxmlformats.org/officeDocument/2006/relationships/oleObject" Target="../embeddings/oleObject93.bin"/><Relationship Id="rId2" Type="http://schemas.openxmlformats.org/officeDocument/2006/relationships/slideLayout" Target="../slideLayouts/slideLayout2.xml"/><Relationship Id="rId16" Type="http://schemas.openxmlformats.org/officeDocument/2006/relationships/image" Target="../media/image80.wmf"/><Relationship Id="rId1" Type="http://schemas.openxmlformats.org/officeDocument/2006/relationships/vmlDrawing" Target="../drawings/vmlDrawing16.vml"/><Relationship Id="rId6" Type="http://schemas.openxmlformats.org/officeDocument/2006/relationships/image" Target="../media/image75.wmf"/><Relationship Id="rId11" Type="http://schemas.openxmlformats.org/officeDocument/2006/relationships/oleObject" Target="../embeddings/oleObject90.bin"/><Relationship Id="rId5" Type="http://schemas.openxmlformats.org/officeDocument/2006/relationships/oleObject" Target="../embeddings/oleObject87.bin"/><Relationship Id="rId15" Type="http://schemas.openxmlformats.org/officeDocument/2006/relationships/oleObject" Target="../embeddings/oleObject92.bin"/><Relationship Id="rId10" Type="http://schemas.openxmlformats.org/officeDocument/2006/relationships/image" Target="../media/image77.wmf"/><Relationship Id="rId4" Type="http://schemas.openxmlformats.org/officeDocument/2006/relationships/image" Target="../media/image74.wmf"/><Relationship Id="rId9" Type="http://schemas.openxmlformats.org/officeDocument/2006/relationships/oleObject" Target="../embeddings/oleObject89.bin"/><Relationship Id="rId14" Type="http://schemas.openxmlformats.org/officeDocument/2006/relationships/image" Target="../media/image79.wmf"/></Relationships>
</file>

<file path=ppt/slides/_rels/slide2.xml.rels><?xml version="1.0" encoding="UTF-8" standalone="yes"?>
<Relationships xmlns="http://schemas.openxmlformats.org/package/2006/relationships"><Relationship Id="rId3" Type="http://schemas.openxmlformats.org/officeDocument/2006/relationships/hyperlink" Target="http://nm.mathforcollege.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81.wmf"/></Relationships>
</file>

<file path=ppt/slides/_rels/slide21.x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oleObject" Target="../embeddings/oleObject95.bin"/><Relationship Id="rId7" Type="http://schemas.openxmlformats.org/officeDocument/2006/relationships/oleObject" Target="../embeddings/oleObject97.bin"/><Relationship Id="rId12" Type="http://schemas.openxmlformats.org/officeDocument/2006/relationships/image" Target="../media/image86.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83.wmf"/><Relationship Id="rId11" Type="http://schemas.openxmlformats.org/officeDocument/2006/relationships/oleObject" Target="../embeddings/oleObject99.bin"/><Relationship Id="rId5" Type="http://schemas.openxmlformats.org/officeDocument/2006/relationships/oleObject" Target="../embeddings/oleObject96.bin"/><Relationship Id="rId10" Type="http://schemas.openxmlformats.org/officeDocument/2006/relationships/image" Target="../media/image85.wmf"/><Relationship Id="rId4" Type="http://schemas.openxmlformats.org/officeDocument/2006/relationships/image" Target="../media/image82.wmf"/><Relationship Id="rId9" Type="http://schemas.openxmlformats.org/officeDocument/2006/relationships/oleObject" Target="../embeddings/oleObject98.bin"/></Relationships>
</file>

<file path=ppt/slides/_rels/slide22.xml.rels><?xml version="1.0" encoding="UTF-8" standalone="yes"?>
<Relationships xmlns="http://schemas.openxmlformats.org/package/2006/relationships"><Relationship Id="rId8" Type="http://schemas.openxmlformats.org/officeDocument/2006/relationships/image" Target="../media/image89.wmf"/><Relationship Id="rId13" Type="http://schemas.openxmlformats.org/officeDocument/2006/relationships/oleObject" Target="../embeddings/oleObject105.bin"/><Relationship Id="rId3" Type="http://schemas.openxmlformats.org/officeDocument/2006/relationships/oleObject" Target="../embeddings/oleObject100.bin"/><Relationship Id="rId7" Type="http://schemas.openxmlformats.org/officeDocument/2006/relationships/oleObject" Target="../embeddings/oleObject102.bin"/><Relationship Id="rId12" Type="http://schemas.openxmlformats.org/officeDocument/2006/relationships/image" Target="../media/image91.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88.wmf"/><Relationship Id="rId11" Type="http://schemas.openxmlformats.org/officeDocument/2006/relationships/oleObject" Target="../embeddings/oleObject104.bin"/><Relationship Id="rId5" Type="http://schemas.openxmlformats.org/officeDocument/2006/relationships/oleObject" Target="../embeddings/oleObject101.bin"/><Relationship Id="rId10" Type="http://schemas.openxmlformats.org/officeDocument/2006/relationships/image" Target="../media/image90.wmf"/><Relationship Id="rId4" Type="http://schemas.openxmlformats.org/officeDocument/2006/relationships/image" Target="../media/image87.wmf"/><Relationship Id="rId9" Type="http://schemas.openxmlformats.org/officeDocument/2006/relationships/oleObject" Target="../embeddings/oleObject103.bin"/><Relationship Id="rId14" Type="http://schemas.openxmlformats.org/officeDocument/2006/relationships/image" Target="../media/image92.wmf"/></Relationships>
</file>

<file path=ppt/slides/_rels/slide23.xml.rels><?xml version="1.0" encoding="UTF-8" standalone="yes"?>
<Relationships xmlns="http://schemas.openxmlformats.org/package/2006/relationships"><Relationship Id="rId8" Type="http://schemas.openxmlformats.org/officeDocument/2006/relationships/image" Target="../media/image95.wmf"/><Relationship Id="rId13" Type="http://schemas.openxmlformats.org/officeDocument/2006/relationships/oleObject" Target="../embeddings/oleObject111.bin"/><Relationship Id="rId3" Type="http://schemas.openxmlformats.org/officeDocument/2006/relationships/oleObject" Target="../embeddings/oleObject106.bin"/><Relationship Id="rId7" Type="http://schemas.openxmlformats.org/officeDocument/2006/relationships/oleObject" Target="../embeddings/oleObject108.bin"/><Relationship Id="rId12" Type="http://schemas.openxmlformats.org/officeDocument/2006/relationships/image" Target="../media/image97.wmf"/><Relationship Id="rId2" Type="http://schemas.openxmlformats.org/officeDocument/2006/relationships/slideLayout" Target="../slideLayouts/slideLayout2.xml"/><Relationship Id="rId16" Type="http://schemas.openxmlformats.org/officeDocument/2006/relationships/image" Target="../media/image99.wmf"/><Relationship Id="rId1" Type="http://schemas.openxmlformats.org/officeDocument/2006/relationships/vmlDrawing" Target="../drawings/vmlDrawing20.vml"/><Relationship Id="rId6" Type="http://schemas.openxmlformats.org/officeDocument/2006/relationships/image" Target="../media/image94.wmf"/><Relationship Id="rId11" Type="http://schemas.openxmlformats.org/officeDocument/2006/relationships/oleObject" Target="../embeddings/oleObject110.bin"/><Relationship Id="rId5" Type="http://schemas.openxmlformats.org/officeDocument/2006/relationships/oleObject" Target="../embeddings/oleObject107.bin"/><Relationship Id="rId15" Type="http://schemas.openxmlformats.org/officeDocument/2006/relationships/oleObject" Target="../embeddings/oleObject112.bin"/><Relationship Id="rId10" Type="http://schemas.openxmlformats.org/officeDocument/2006/relationships/image" Target="../media/image96.wmf"/><Relationship Id="rId4" Type="http://schemas.openxmlformats.org/officeDocument/2006/relationships/image" Target="../media/image93.wmf"/><Relationship Id="rId9" Type="http://schemas.openxmlformats.org/officeDocument/2006/relationships/oleObject" Target="../embeddings/oleObject109.bin"/><Relationship Id="rId14" Type="http://schemas.openxmlformats.org/officeDocument/2006/relationships/image" Target="../media/image98.wmf"/></Relationships>
</file>

<file path=ppt/slides/_rels/slide24.xml.rels><?xml version="1.0" encoding="UTF-8" standalone="yes"?>
<Relationships xmlns="http://schemas.openxmlformats.org/package/2006/relationships"><Relationship Id="rId8" Type="http://schemas.openxmlformats.org/officeDocument/2006/relationships/image" Target="../media/image102.wmf"/><Relationship Id="rId13" Type="http://schemas.openxmlformats.org/officeDocument/2006/relationships/oleObject" Target="../embeddings/oleObject118.bin"/><Relationship Id="rId18" Type="http://schemas.openxmlformats.org/officeDocument/2006/relationships/image" Target="../media/image107.wmf"/><Relationship Id="rId3" Type="http://schemas.openxmlformats.org/officeDocument/2006/relationships/oleObject" Target="../embeddings/oleObject113.bin"/><Relationship Id="rId7" Type="http://schemas.openxmlformats.org/officeDocument/2006/relationships/oleObject" Target="../embeddings/oleObject115.bin"/><Relationship Id="rId12" Type="http://schemas.openxmlformats.org/officeDocument/2006/relationships/image" Target="../media/image104.wmf"/><Relationship Id="rId17" Type="http://schemas.openxmlformats.org/officeDocument/2006/relationships/oleObject" Target="../embeddings/oleObject120.bin"/><Relationship Id="rId2" Type="http://schemas.openxmlformats.org/officeDocument/2006/relationships/slideLayout" Target="../slideLayouts/slideLayout2.xml"/><Relationship Id="rId16" Type="http://schemas.openxmlformats.org/officeDocument/2006/relationships/image" Target="../media/image106.wmf"/><Relationship Id="rId1" Type="http://schemas.openxmlformats.org/officeDocument/2006/relationships/vmlDrawing" Target="../drawings/vmlDrawing21.vml"/><Relationship Id="rId6" Type="http://schemas.openxmlformats.org/officeDocument/2006/relationships/image" Target="../media/image101.wmf"/><Relationship Id="rId11" Type="http://schemas.openxmlformats.org/officeDocument/2006/relationships/oleObject" Target="../embeddings/oleObject117.bin"/><Relationship Id="rId5" Type="http://schemas.openxmlformats.org/officeDocument/2006/relationships/oleObject" Target="../embeddings/oleObject114.bin"/><Relationship Id="rId15" Type="http://schemas.openxmlformats.org/officeDocument/2006/relationships/oleObject" Target="../embeddings/oleObject119.bin"/><Relationship Id="rId10" Type="http://schemas.openxmlformats.org/officeDocument/2006/relationships/image" Target="../media/image103.wmf"/><Relationship Id="rId4" Type="http://schemas.openxmlformats.org/officeDocument/2006/relationships/image" Target="../media/image100.wmf"/><Relationship Id="rId9" Type="http://schemas.openxmlformats.org/officeDocument/2006/relationships/oleObject" Target="../embeddings/oleObject116.bin"/><Relationship Id="rId14" Type="http://schemas.openxmlformats.org/officeDocument/2006/relationships/image" Target="../media/image105.wmf"/></Relationships>
</file>

<file path=ppt/slides/_rels/slide25.xml.rels><?xml version="1.0" encoding="UTF-8" standalone="yes"?>
<Relationships xmlns="http://schemas.openxmlformats.org/package/2006/relationships"><Relationship Id="rId8" Type="http://schemas.openxmlformats.org/officeDocument/2006/relationships/image" Target="../media/image110.wmf"/><Relationship Id="rId13" Type="http://schemas.openxmlformats.org/officeDocument/2006/relationships/oleObject" Target="../embeddings/oleObject126.bin"/><Relationship Id="rId3" Type="http://schemas.openxmlformats.org/officeDocument/2006/relationships/oleObject" Target="../embeddings/oleObject121.bin"/><Relationship Id="rId7" Type="http://schemas.openxmlformats.org/officeDocument/2006/relationships/oleObject" Target="../embeddings/oleObject123.bin"/><Relationship Id="rId12" Type="http://schemas.openxmlformats.org/officeDocument/2006/relationships/image" Target="../media/image112.wmf"/><Relationship Id="rId2" Type="http://schemas.openxmlformats.org/officeDocument/2006/relationships/slideLayout" Target="../slideLayouts/slideLayout2.xml"/><Relationship Id="rId16" Type="http://schemas.openxmlformats.org/officeDocument/2006/relationships/image" Target="../media/image114.wmf"/><Relationship Id="rId1" Type="http://schemas.openxmlformats.org/officeDocument/2006/relationships/vmlDrawing" Target="../drawings/vmlDrawing22.vml"/><Relationship Id="rId6" Type="http://schemas.openxmlformats.org/officeDocument/2006/relationships/image" Target="../media/image109.wmf"/><Relationship Id="rId11" Type="http://schemas.openxmlformats.org/officeDocument/2006/relationships/oleObject" Target="../embeddings/oleObject125.bin"/><Relationship Id="rId5" Type="http://schemas.openxmlformats.org/officeDocument/2006/relationships/oleObject" Target="../embeddings/oleObject122.bin"/><Relationship Id="rId15" Type="http://schemas.openxmlformats.org/officeDocument/2006/relationships/oleObject" Target="../embeddings/oleObject127.bin"/><Relationship Id="rId10" Type="http://schemas.openxmlformats.org/officeDocument/2006/relationships/image" Target="../media/image111.wmf"/><Relationship Id="rId4" Type="http://schemas.openxmlformats.org/officeDocument/2006/relationships/image" Target="../media/image108.wmf"/><Relationship Id="rId9" Type="http://schemas.openxmlformats.org/officeDocument/2006/relationships/oleObject" Target="../embeddings/oleObject124.bin"/><Relationship Id="rId14" Type="http://schemas.openxmlformats.org/officeDocument/2006/relationships/image" Target="../media/image113.wmf"/></Relationships>
</file>

<file path=ppt/slides/_rels/slide26.xml.rels><?xml version="1.0" encoding="UTF-8" standalone="yes"?>
<Relationships xmlns="http://schemas.openxmlformats.org/package/2006/relationships"><Relationship Id="rId8" Type="http://schemas.openxmlformats.org/officeDocument/2006/relationships/image" Target="../media/image117.wmf"/><Relationship Id="rId13" Type="http://schemas.openxmlformats.org/officeDocument/2006/relationships/oleObject" Target="../embeddings/oleObject133.bin"/><Relationship Id="rId3" Type="http://schemas.openxmlformats.org/officeDocument/2006/relationships/oleObject" Target="../embeddings/oleObject128.bin"/><Relationship Id="rId7" Type="http://schemas.openxmlformats.org/officeDocument/2006/relationships/oleObject" Target="../embeddings/oleObject130.bin"/><Relationship Id="rId12" Type="http://schemas.openxmlformats.org/officeDocument/2006/relationships/image" Target="../media/image119.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116.wmf"/><Relationship Id="rId11" Type="http://schemas.openxmlformats.org/officeDocument/2006/relationships/oleObject" Target="../embeddings/oleObject132.bin"/><Relationship Id="rId5" Type="http://schemas.openxmlformats.org/officeDocument/2006/relationships/oleObject" Target="../embeddings/oleObject129.bin"/><Relationship Id="rId10" Type="http://schemas.openxmlformats.org/officeDocument/2006/relationships/image" Target="../media/image118.wmf"/><Relationship Id="rId4" Type="http://schemas.openxmlformats.org/officeDocument/2006/relationships/image" Target="../media/image115.wmf"/><Relationship Id="rId9" Type="http://schemas.openxmlformats.org/officeDocument/2006/relationships/oleObject" Target="../embeddings/oleObject131.bin"/><Relationship Id="rId14" Type="http://schemas.openxmlformats.org/officeDocument/2006/relationships/image" Target="../media/image120.wmf"/></Relationships>
</file>

<file path=ppt/slides/_rels/slide27.xml.rels><?xml version="1.0" encoding="UTF-8" standalone="yes"?>
<Relationships xmlns="http://schemas.openxmlformats.org/package/2006/relationships"><Relationship Id="rId8" Type="http://schemas.openxmlformats.org/officeDocument/2006/relationships/image" Target="../media/image123.wmf"/><Relationship Id="rId13" Type="http://schemas.openxmlformats.org/officeDocument/2006/relationships/oleObject" Target="../embeddings/oleObject139.bin"/><Relationship Id="rId3" Type="http://schemas.openxmlformats.org/officeDocument/2006/relationships/oleObject" Target="../embeddings/oleObject134.bin"/><Relationship Id="rId7" Type="http://schemas.openxmlformats.org/officeDocument/2006/relationships/oleObject" Target="../embeddings/oleObject136.bin"/><Relationship Id="rId12" Type="http://schemas.openxmlformats.org/officeDocument/2006/relationships/image" Target="../media/image125.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122.wmf"/><Relationship Id="rId11" Type="http://schemas.openxmlformats.org/officeDocument/2006/relationships/oleObject" Target="../embeddings/oleObject138.bin"/><Relationship Id="rId5" Type="http://schemas.openxmlformats.org/officeDocument/2006/relationships/oleObject" Target="../embeddings/oleObject135.bin"/><Relationship Id="rId10" Type="http://schemas.openxmlformats.org/officeDocument/2006/relationships/image" Target="../media/image124.wmf"/><Relationship Id="rId4" Type="http://schemas.openxmlformats.org/officeDocument/2006/relationships/image" Target="../media/image121.wmf"/><Relationship Id="rId9" Type="http://schemas.openxmlformats.org/officeDocument/2006/relationships/oleObject" Target="../embeddings/oleObject137.bin"/><Relationship Id="rId14" Type="http://schemas.openxmlformats.org/officeDocument/2006/relationships/image" Target="../media/image126.wmf"/></Relationships>
</file>

<file path=ppt/slides/_rels/slide28.xml.rels><?xml version="1.0" encoding="UTF-8" standalone="yes"?>
<Relationships xmlns="http://schemas.openxmlformats.org/package/2006/relationships"><Relationship Id="rId8" Type="http://schemas.openxmlformats.org/officeDocument/2006/relationships/image" Target="../media/image129.wmf"/><Relationship Id="rId13" Type="http://schemas.openxmlformats.org/officeDocument/2006/relationships/oleObject" Target="../embeddings/oleObject145.bin"/><Relationship Id="rId3" Type="http://schemas.openxmlformats.org/officeDocument/2006/relationships/oleObject" Target="../embeddings/oleObject140.bin"/><Relationship Id="rId7" Type="http://schemas.openxmlformats.org/officeDocument/2006/relationships/oleObject" Target="../embeddings/oleObject142.bin"/><Relationship Id="rId12" Type="http://schemas.openxmlformats.org/officeDocument/2006/relationships/image" Target="../media/image131.wmf"/><Relationship Id="rId2" Type="http://schemas.openxmlformats.org/officeDocument/2006/relationships/slideLayout" Target="../slideLayouts/slideLayout2.xml"/><Relationship Id="rId16" Type="http://schemas.openxmlformats.org/officeDocument/2006/relationships/image" Target="../media/image133.wmf"/><Relationship Id="rId1" Type="http://schemas.openxmlformats.org/officeDocument/2006/relationships/vmlDrawing" Target="../drawings/vmlDrawing25.vml"/><Relationship Id="rId6" Type="http://schemas.openxmlformats.org/officeDocument/2006/relationships/image" Target="../media/image128.wmf"/><Relationship Id="rId11" Type="http://schemas.openxmlformats.org/officeDocument/2006/relationships/oleObject" Target="../embeddings/oleObject144.bin"/><Relationship Id="rId5" Type="http://schemas.openxmlformats.org/officeDocument/2006/relationships/oleObject" Target="../embeddings/oleObject141.bin"/><Relationship Id="rId15" Type="http://schemas.openxmlformats.org/officeDocument/2006/relationships/oleObject" Target="../embeddings/oleObject146.bin"/><Relationship Id="rId10" Type="http://schemas.openxmlformats.org/officeDocument/2006/relationships/image" Target="../media/image130.wmf"/><Relationship Id="rId4" Type="http://schemas.openxmlformats.org/officeDocument/2006/relationships/image" Target="../media/image127.wmf"/><Relationship Id="rId9" Type="http://schemas.openxmlformats.org/officeDocument/2006/relationships/oleObject" Target="../embeddings/oleObject143.bin"/><Relationship Id="rId14" Type="http://schemas.openxmlformats.org/officeDocument/2006/relationships/image" Target="../media/image132.wmf"/></Relationships>
</file>

<file path=ppt/slides/_rels/slide29.xml.rels><?xml version="1.0" encoding="UTF-8" standalone="yes"?>
<Relationships xmlns="http://schemas.openxmlformats.org/package/2006/relationships"><Relationship Id="rId8" Type="http://schemas.openxmlformats.org/officeDocument/2006/relationships/image" Target="../media/image136.wmf"/><Relationship Id="rId13" Type="http://schemas.openxmlformats.org/officeDocument/2006/relationships/oleObject" Target="../embeddings/oleObject152.bin"/><Relationship Id="rId18" Type="http://schemas.openxmlformats.org/officeDocument/2006/relationships/image" Target="../media/image141.wmf"/><Relationship Id="rId3" Type="http://schemas.openxmlformats.org/officeDocument/2006/relationships/oleObject" Target="../embeddings/oleObject147.bin"/><Relationship Id="rId7" Type="http://schemas.openxmlformats.org/officeDocument/2006/relationships/oleObject" Target="../embeddings/oleObject149.bin"/><Relationship Id="rId12" Type="http://schemas.openxmlformats.org/officeDocument/2006/relationships/image" Target="../media/image138.wmf"/><Relationship Id="rId17" Type="http://schemas.openxmlformats.org/officeDocument/2006/relationships/oleObject" Target="../embeddings/oleObject154.bin"/><Relationship Id="rId2" Type="http://schemas.openxmlformats.org/officeDocument/2006/relationships/slideLayout" Target="../slideLayouts/slideLayout2.xml"/><Relationship Id="rId16" Type="http://schemas.openxmlformats.org/officeDocument/2006/relationships/image" Target="../media/image140.wmf"/><Relationship Id="rId1" Type="http://schemas.openxmlformats.org/officeDocument/2006/relationships/vmlDrawing" Target="../drawings/vmlDrawing26.vml"/><Relationship Id="rId6" Type="http://schemas.openxmlformats.org/officeDocument/2006/relationships/image" Target="../media/image135.wmf"/><Relationship Id="rId11" Type="http://schemas.openxmlformats.org/officeDocument/2006/relationships/oleObject" Target="../embeddings/oleObject151.bin"/><Relationship Id="rId5" Type="http://schemas.openxmlformats.org/officeDocument/2006/relationships/oleObject" Target="../embeddings/oleObject148.bin"/><Relationship Id="rId15" Type="http://schemas.openxmlformats.org/officeDocument/2006/relationships/oleObject" Target="../embeddings/oleObject153.bin"/><Relationship Id="rId10" Type="http://schemas.openxmlformats.org/officeDocument/2006/relationships/image" Target="../media/image137.wmf"/><Relationship Id="rId4" Type="http://schemas.openxmlformats.org/officeDocument/2006/relationships/image" Target="../media/image134.wmf"/><Relationship Id="rId9" Type="http://schemas.openxmlformats.org/officeDocument/2006/relationships/oleObject" Target="../embeddings/oleObject150.bin"/><Relationship Id="rId14" Type="http://schemas.openxmlformats.org/officeDocument/2006/relationships/image" Target="../media/image139.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44.wmf"/><Relationship Id="rId13" Type="http://schemas.openxmlformats.org/officeDocument/2006/relationships/oleObject" Target="../embeddings/oleObject160.bin"/><Relationship Id="rId3" Type="http://schemas.openxmlformats.org/officeDocument/2006/relationships/oleObject" Target="../embeddings/oleObject155.bin"/><Relationship Id="rId7" Type="http://schemas.openxmlformats.org/officeDocument/2006/relationships/oleObject" Target="../embeddings/oleObject157.bin"/><Relationship Id="rId12" Type="http://schemas.openxmlformats.org/officeDocument/2006/relationships/image" Target="../media/image146.wmf"/><Relationship Id="rId2" Type="http://schemas.openxmlformats.org/officeDocument/2006/relationships/slideLayout" Target="../slideLayouts/slideLayout2.xml"/><Relationship Id="rId16" Type="http://schemas.openxmlformats.org/officeDocument/2006/relationships/image" Target="../media/image148.wmf"/><Relationship Id="rId1" Type="http://schemas.openxmlformats.org/officeDocument/2006/relationships/vmlDrawing" Target="../drawings/vmlDrawing27.vml"/><Relationship Id="rId6" Type="http://schemas.openxmlformats.org/officeDocument/2006/relationships/image" Target="../media/image143.wmf"/><Relationship Id="rId11" Type="http://schemas.openxmlformats.org/officeDocument/2006/relationships/oleObject" Target="../embeddings/oleObject159.bin"/><Relationship Id="rId5" Type="http://schemas.openxmlformats.org/officeDocument/2006/relationships/oleObject" Target="../embeddings/oleObject156.bin"/><Relationship Id="rId15" Type="http://schemas.openxmlformats.org/officeDocument/2006/relationships/oleObject" Target="../embeddings/oleObject161.bin"/><Relationship Id="rId10" Type="http://schemas.openxmlformats.org/officeDocument/2006/relationships/image" Target="../media/image145.wmf"/><Relationship Id="rId4" Type="http://schemas.openxmlformats.org/officeDocument/2006/relationships/image" Target="../media/image142.wmf"/><Relationship Id="rId9" Type="http://schemas.openxmlformats.org/officeDocument/2006/relationships/oleObject" Target="../embeddings/oleObject158.bin"/><Relationship Id="rId14" Type="http://schemas.openxmlformats.org/officeDocument/2006/relationships/image" Target="../media/image147.wmf"/></Relationships>
</file>

<file path=ppt/slides/_rels/slide31.xml.rels><?xml version="1.0" encoding="UTF-8" standalone="yes"?>
<Relationships xmlns="http://schemas.openxmlformats.org/package/2006/relationships"><Relationship Id="rId8" Type="http://schemas.openxmlformats.org/officeDocument/2006/relationships/image" Target="../media/image151.wmf"/><Relationship Id="rId3" Type="http://schemas.openxmlformats.org/officeDocument/2006/relationships/oleObject" Target="../embeddings/oleObject162.bin"/><Relationship Id="rId7" Type="http://schemas.openxmlformats.org/officeDocument/2006/relationships/oleObject" Target="../embeddings/oleObject164.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150.wmf"/><Relationship Id="rId5" Type="http://schemas.openxmlformats.org/officeDocument/2006/relationships/oleObject" Target="../embeddings/oleObject163.bin"/><Relationship Id="rId4" Type="http://schemas.openxmlformats.org/officeDocument/2006/relationships/image" Target="../media/image149.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68.bin"/><Relationship Id="rId13" Type="http://schemas.openxmlformats.org/officeDocument/2006/relationships/oleObject" Target="../embeddings/oleObject172.bin"/><Relationship Id="rId18" Type="http://schemas.openxmlformats.org/officeDocument/2006/relationships/image" Target="../media/image154.wmf"/><Relationship Id="rId3" Type="http://schemas.openxmlformats.org/officeDocument/2006/relationships/oleObject" Target="../embeddings/oleObject165.bin"/><Relationship Id="rId21" Type="http://schemas.openxmlformats.org/officeDocument/2006/relationships/oleObject" Target="../embeddings/oleObject179.bin"/><Relationship Id="rId7" Type="http://schemas.openxmlformats.org/officeDocument/2006/relationships/oleObject" Target="../embeddings/oleObject167.bin"/><Relationship Id="rId12" Type="http://schemas.openxmlformats.org/officeDocument/2006/relationships/image" Target="../media/image153.wmf"/><Relationship Id="rId17" Type="http://schemas.openxmlformats.org/officeDocument/2006/relationships/oleObject" Target="../embeddings/oleObject176.bin"/><Relationship Id="rId2" Type="http://schemas.openxmlformats.org/officeDocument/2006/relationships/slideLayout" Target="../slideLayouts/slideLayout2.xml"/><Relationship Id="rId16" Type="http://schemas.openxmlformats.org/officeDocument/2006/relationships/oleObject" Target="../embeddings/oleObject175.bin"/><Relationship Id="rId20" Type="http://schemas.openxmlformats.org/officeDocument/2006/relationships/oleObject" Target="../embeddings/oleObject178.bin"/><Relationship Id="rId1" Type="http://schemas.openxmlformats.org/officeDocument/2006/relationships/vmlDrawing" Target="../drawings/vmlDrawing29.vml"/><Relationship Id="rId6" Type="http://schemas.openxmlformats.org/officeDocument/2006/relationships/image" Target="../media/image66.wmf"/><Relationship Id="rId11" Type="http://schemas.openxmlformats.org/officeDocument/2006/relationships/oleObject" Target="../embeddings/oleObject171.bin"/><Relationship Id="rId24" Type="http://schemas.openxmlformats.org/officeDocument/2006/relationships/image" Target="../media/image156.wmf"/><Relationship Id="rId5" Type="http://schemas.openxmlformats.org/officeDocument/2006/relationships/oleObject" Target="../embeddings/oleObject166.bin"/><Relationship Id="rId15" Type="http://schemas.openxmlformats.org/officeDocument/2006/relationships/oleObject" Target="../embeddings/oleObject174.bin"/><Relationship Id="rId23" Type="http://schemas.openxmlformats.org/officeDocument/2006/relationships/oleObject" Target="../embeddings/oleObject180.bin"/><Relationship Id="rId10" Type="http://schemas.openxmlformats.org/officeDocument/2006/relationships/oleObject" Target="../embeddings/oleObject170.bin"/><Relationship Id="rId19" Type="http://schemas.openxmlformats.org/officeDocument/2006/relationships/oleObject" Target="../embeddings/oleObject177.bin"/><Relationship Id="rId4" Type="http://schemas.openxmlformats.org/officeDocument/2006/relationships/image" Target="../media/image152.wmf"/><Relationship Id="rId9" Type="http://schemas.openxmlformats.org/officeDocument/2006/relationships/oleObject" Target="../embeddings/oleObject169.bin"/><Relationship Id="rId14" Type="http://schemas.openxmlformats.org/officeDocument/2006/relationships/oleObject" Target="../embeddings/oleObject173.bin"/><Relationship Id="rId22" Type="http://schemas.openxmlformats.org/officeDocument/2006/relationships/image" Target="../media/image155.wmf"/></Relationships>
</file>

<file path=ppt/slides/_rels/slide33.xml.rels><?xml version="1.0" encoding="UTF-8" standalone="yes"?>
<Relationships xmlns="http://schemas.openxmlformats.org/package/2006/relationships"><Relationship Id="rId8" Type="http://schemas.openxmlformats.org/officeDocument/2006/relationships/image" Target="../media/image159.wmf"/><Relationship Id="rId3" Type="http://schemas.openxmlformats.org/officeDocument/2006/relationships/oleObject" Target="../embeddings/oleObject181.bin"/><Relationship Id="rId7" Type="http://schemas.openxmlformats.org/officeDocument/2006/relationships/oleObject" Target="../embeddings/oleObject183.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158.wmf"/><Relationship Id="rId5" Type="http://schemas.openxmlformats.org/officeDocument/2006/relationships/oleObject" Target="../embeddings/oleObject182.bin"/><Relationship Id="rId4" Type="http://schemas.openxmlformats.org/officeDocument/2006/relationships/image" Target="../media/image157.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84.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160.wmf"/></Relationships>
</file>

<file path=ppt/slides/_rels/slide35.xml.rels><?xml version="1.0" encoding="UTF-8" standalone="yes"?>
<Relationships xmlns="http://schemas.openxmlformats.org/package/2006/relationships"><Relationship Id="rId8" Type="http://schemas.openxmlformats.org/officeDocument/2006/relationships/image" Target="../media/image163.wmf"/><Relationship Id="rId3" Type="http://schemas.openxmlformats.org/officeDocument/2006/relationships/oleObject" Target="../embeddings/oleObject185.bin"/><Relationship Id="rId7" Type="http://schemas.openxmlformats.org/officeDocument/2006/relationships/oleObject" Target="../embeddings/oleObject187.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162.wmf"/><Relationship Id="rId5" Type="http://schemas.openxmlformats.org/officeDocument/2006/relationships/oleObject" Target="../embeddings/oleObject186.bin"/><Relationship Id="rId4" Type="http://schemas.openxmlformats.org/officeDocument/2006/relationships/image" Target="../media/image161.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88.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165.wmf"/><Relationship Id="rId5" Type="http://schemas.openxmlformats.org/officeDocument/2006/relationships/oleObject" Target="../embeddings/oleObject189.bin"/><Relationship Id="rId4" Type="http://schemas.openxmlformats.org/officeDocument/2006/relationships/image" Target="../media/image164.wmf"/></Relationships>
</file>

<file path=ppt/slides/_rels/slide37.xml.rels><?xml version="1.0" encoding="UTF-8" standalone="yes"?>
<Relationships xmlns="http://schemas.openxmlformats.org/package/2006/relationships"><Relationship Id="rId8" Type="http://schemas.openxmlformats.org/officeDocument/2006/relationships/image" Target="../media/image168.wmf"/><Relationship Id="rId3" Type="http://schemas.openxmlformats.org/officeDocument/2006/relationships/oleObject" Target="../embeddings/oleObject190.bin"/><Relationship Id="rId7" Type="http://schemas.openxmlformats.org/officeDocument/2006/relationships/oleObject" Target="../embeddings/oleObject192.bin"/><Relationship Id="rId12" Type="http://schemas.openxmlformats.org/officeDocument/2006/relationships/image" Target="../media/image170.wmf"/><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167.wmf"/><Relationship Id="rId11" Type="http://schemas.openxmlformats.org/officeDocument/2006/relationships/oleObject" Target="../embeddings/oleObject194.bin"/><Relationship Id="rId5" Type="http://schemas.openxmlformats.org/officeDocument/2006/relationships/oleObject" Target="../embeddings/oleObject191.bin"/><Relationship Id="rId10" Type="http://schemas.openxmlformats.org/officeDocument/2006/relationships/image" Target="../media/image169.wmf"/><Relationship Id="rId4" Type="http://schemas.openxmlformats.org/officeDocument/2006/relationships/image" Target="../media/image166.wmf"/><Relationship Id="rId9" Type="http://schemas.openxmlformats.org/officeDocument/2006/relationships/oleObject" Target="../embeddings/oleObject193.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95.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image" Target="../media/image172.wmf"/><Relationship Id="rId5" Type="http://schemas.openxmlformats.org/officeDocument/2006/relationships/oleObject" Target="../embeddings/oleObject196.bin"/><Relationship Id="rId4" Type="http://schemas.openxmlformats.org/officeDocument/2006/relationships/image" Target="../media/image171.wmf"/></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200.bin"/><Relationship Id="rId3" Type="http://schemas.openxmlformats.org/officeDocument/2006/relationships/oleObject" Target="../embeddings/oleObject197.bin"/><Relationship Id="rId7" Type="http://schemas.openxmlformats.org/officeDocument/2006/relationships/oleObject" Target="../embeddings/oleObject199.bin"/><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image" Target="../media/image174.wmf"/><Relationship Id="rId11" Type="http://schemas.openxmlformats.org/officeDocument/2006/relationships/image" Target="../media/image176.wmf"/><Relationship Id="rId5" Type="http://schemas.openxmlformats.org/officeDocument/2006/relationships/oleObject" Target="../embeddings/oleObject198.bin"/><Relationship Id="rId10" Type="http://schemas.openxmlformats.org/officeDocument/2006/relationships/oleObject" Target="../embeddings/oleObject201.bin"/><Relationship Id="rId4" Type="http://schemas.openxmlformats.org/officeDocument/2006/relationships/image" Target="../media/image173.wmf"/><Relationship Id="rId9" Type="http://schemas.openxmlformats.org/officeDocument/2006/relationships/image" Target="../media/image175.wmf"/></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oleObject" Target="../embeddings/oleObject9.bin"/><Relationship Id="rId26" Type="http://schemas.openxmlformats.org/officeDocument/2006/relationships/oleObject" Target="../embeddings/oleObject15.bin"/><Relationship Id="rId3" Type="http://schemas.openxmlformats.org/officeDocument/2006/relationships/oleObject" Target="../embeddings/oleObject1.bin"/><Relationship Id="rId21" Type="http://schemas.openxmlformats.org/officeDocument/2006/relationships/image" Target="../media/image9.wmf"/><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5" Type="http://schemas.openxmlformats.org/officeDocument/2006/relationships/oleObject" Target="../embeddings/oleObject14.bin"/><Relationship Id="rId2" Type="http://schemas.openxmlformats.org/officeDocument/2006/relationships/slideLayout" Target="../slideLayouts/slideLayout2.xml"/><Relationship Id="rId16" Type="http://schemas.openxmlformats.org/officeDocument/2006/relationships/image" Target="../media/image8.wmf"/><Relationship Id="rId20" Type="http://schemas.openxmlformats.org/officeDocument/2006/relationships/oleObject" Target="../embeddings/oleObject11.bin"/><Relationship Id="rId29" Type="http://schemas.openxmlformats.org/officeDocument/2006/relationships/oleObject" Target="../embeddings/oleObject17.bin"/><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24" Type="http://schemas.openxmlformats.org/officeDocument/2006/relationships/image" Target="../media/image10.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3.bin"/><Relationship Id="rId28" Type="http://schemas.openxmlformats.org/officeDocument/2006/relationships/oleObject" Target="../embeddings/oleObject16.bin"/><Relationship Id="rId10" Type="http://schemas.openxmlformats.org/officeDocument/2006/relationships/image" Target="../media/image5.wmf"/><Relationship Id="rId19" Type="http://schemas.openxmlformats.org/officeDocument/2006/relationships/oleObject" Target="../embeddings/oleObject10.bin"/><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 Id="rId22" Type="http://schemas.openxmlformats.org/officeDocument/2006/relationships/oleObject" Target="../embeddings/oleObject12.bin"/><Relationship Id="rId27" Type="http://schemas.openxmlformats.org/officeDocument/2006/relationships/image" Target="../media/image11.w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02.bin"/><Relationship Id="rId2" Type="http://schemas.openxmlformats.org/officeDocument/2006/relationships/slideLayout" Target="../slideLayouts/slideLayout2.xml"/><Relationship Id="rId1" Type="http://schemas.openxmlformats.org/officeDocument/2006/relationships/vmlDrawing" Target="../drawings/vmlDrawing37.vml"/><Relationship Id="rId4" Type="http://schemas.openxmlformats.org/officeDocument/2006/relationships/image" Target="../media/image177.wmf"/></Relationships>
</file>

<file path=ppt/slides/_rels/slide41.xml.rels><?xml version="1.0" encoding="UTF-8" standalone="yes"?>
<Relationships xmlns="http://schemas.openxmlformats.org/package/2006/relationships"><Relationship Id="rId8" Type="http://schemas.openxmlformats.org/officeDocument/2006/relationships/image" Target="../media/image180.wmf"/><Relationship Id="rId3" Type="http://schemas.openxmlformats.org/officeDocument/2006/relationships/oleObject" Target="../embeddings/oleObject203.bin"/><Relationship Id="rId7" Type="http://schemas.openxmlformats.org/officeDocument/2006/relationships/oleObject" Target="../embeddings/oleObject205.bin"/><Relationship Id="rId12" Type="http://schemas.openxmlformats.org/officeDocument/2006/relationships/image" Target="../media/image182.wmf"/><Relationship Id="rId2" Type="http://schemas.openxmlformats.org/officeDocument/2006/relationships/slideLayout" Target="../slideLayouts/slideLayout2.xml"/><Relationship Id="rId1" Type="http://schemas.openxmlformats.org/officeDocument/2006/relationships/vmlDrawing" Target="../drawings/vmlDrawing38.vml"/><Relationship Id="rId6" Type="http://schemas.openxmlformats.org/officeDocument/2006/relationships/image" Target="../media/image179.wmf"/><Relationship Id="rId11" Type="http://schemas.openxmlformats.org/officeDocument/2006/relationships/oleObject" Target="../embeddings/oleObject207.bin"/><Relationship Id="rId5" Type="http://schemas.openxmlformats.org/officeDocument/2006/relationships/oleObject" Target="../embeddings/oleObject204.bin"/><Relationship Id="rId10" Type="http://schemas.openxmlformats.org/officeDocument/2006/relationships/image" Target="../media/image181.wmf"/><Relationship Id="rId4" Type="http://schemas.openxmlformats.org/officeDocument/2006/relationships/image" Target="../media/image178.wmf"/><Relationship Id="rId9" Type="http://schemas.openxmlformats.org/officeDocument/2006/relationships/oleObject" Target="../embeddings/oleObject206.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20.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22.bin"/></Relationships>
</file>

<file path=ppt/slides/_rels/slide7.x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7.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19.wmf"/><Relationship Id="rId4" Type="http://schemas.openxmlformats.org/officeDocument/2006/relationships/image" Target="../media/image2.wmf"/><Relationship Id="rId9" Type="http://schemas.openxmlformats.org/officeDocument/2006/relationships/oleObject" Target="../embeddings/oleObject26.bin"/><Relationship Id="rId14" Type="http://schemas.openxmlformats.org/officeDocument/2006/relationships/image" Target="../media/image11.wmf"/></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30.bin"/><Relationship Id="rId4" Type="http://schemas.openxmlformats.org/officeDocument/2006/relationships/image" Target="../media/image21.wmf"/></Relationships>
</file>

<file path=ppt/slides/_rels/slide9.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5.wmf"/><Relationship Id="rId11" Type="http://schemas.openxmlformats.org/officeDocument/2006/relationships/oleObject" Target="../embeddings/oleObject36.bin"/><Relationship Id="rId5" Type="http://schemas.openxmlformats.org/officeDocument/2006/relationships/oleObject" Target="../embeddings/oleObject33.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3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52400"/>
            <a:ext cx="8991600" cy="1673352"/>
          </a:xfrm>
        </p:spPr>
        <p:txBody>
          <a:bodyPr>
            <a:normAutofit/>
          </a:bodyPr>
          <a:lstStyle/>
          <a:p>
            <a:pPr algn="ctr" eaLnBrk="1" fontAlgn="auto" hangingPunct="1">
              <a:spcAft>
                <a:spcPts val="0"/>
              </a:spcAft>
              <a:defRPr/>
            </a:pPr>
            <a:r>
              <a:rPr lang="en-US" sz="4000" dirty="0" smtClean="0"/>
              <a:t>Unary Matrix Operations</a:t>
            </a:r>
            <a:endParaRPr lang="en-US" sz="4000" dirty="0">
              <a:solidFill>
                <a:schemeClr val="accent1">
                  <a:satMod val="150000"/>
                </a:schemeClr>
              </a:solidFill>
              <a:latin typeface="Arial" panose="020B0604020202020204" pitchFamily="34" charset="0"/>
              <a:cs typeface="Arial" panose="020B0604020202020204" pitchFamily="34" charset="0"/>
            </a:endParaRPr>
          </a:p>
        </p:txBody>
      </p:sp>
      <p:sp>
        <p:nvSpPr>
          <p:cNvPr id="39939" name="Rectangle 3"/>
          <p:cNvSpPr>
            <a:spLocks noGrp="1" noChangeArrowheads="1"/>
          </p:cNvSpPr>
          <p:nvPr>
            <p:ph type="subTitle" idx="1"/>
          </p:nvPr>
        </p:nvSpPr>
        <p:spPr>
          <a:xfrm>
            <a:off x="685800" y="2438400"/>
            <a:ext cx="8077200" cy="2590800"/>
          </a:xfrm>
        </p:spPr>
        <p:txBody>
          <a:bodyPr/>
          <a:lstStyle/>
          <a:p>
            <a:pPr algn="ctr" eaLnBrk="1" hangingPunct="1"/>
            <a:r>
              <a:rPr lang="en-US" altLang="en-US" sz="3600" dirty="0" err="1" smtClean="0"/>
              <a:t>Autar</a:t>
            </a:r>
            <a:r>
              <a:rPr lang="en-US" altLang="en-US" sz="3600" dirty="0" smtClean="0"/>
              <a:t>   Kaw</a:t>
            </a:r>
          </a:p>
          <a:p>
            <a:pPr algn="ctr" eaLnBrk="1" hangingPunct="1"/>
            <a:r>
              <a:rPr lang="en-US" altLang="en-US" sz="3600" dirty="0" smtClean="0"/>
              <a:t>Humberto </a:t>
            </a:r>
            <a:r>
              <a:rPr lang="en-US" altLang="en-US" sz="3600" dirty="0" err="1" smtClean="0"/>
              <a:t>Isaza</a:t>
            </a:r>
            <a:endParaRPr lang="en-US" altLang="en-US" sz="3600" dirty="0" smtClean="0"/>
          </a:p>
          <a:p>
            <a:pPr algn="ctr" eaLnBrk="1" hangingPunct="1"/>
            <a:endParaRPr lang="en-US" altLang="en-US" dirty="0" smtClean="0"/>
          </a:p>
          <a:p>
            <a:pPr algn="ctr" eaLnBrk="1" hangingPunct="1"/>
            <a:endParaRPr lang="en-US" altLang="en-US" dirty="0" smtClean="0"/>
          </a:p>
        </p:txBody>
      </p:sp>
      <p:sp>
        <p:nvSpPr>
          <p:cNvPr id="39940" name="TextBox 5"/>
          <p:cNvSpPr txBox="1">
            <a:spLocks noChangeArrowheads="1"/>
          </p:cNvSpPr>
          <p:nvPr/>
        </p:nvSpPr>
        <p:spPr bwMode="auto">
          <a:xfrm>
            <a:off x="457200" y="5181600"/>
            <a:ext cx="815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SzPct val="80000"/>
            </a:pPr>
            <a:r>
              <a:rPr lang="en-US" altLang="en-US">
                <a:solidFill>
                  <a:schemeClr val="bg1"/>
                </a:solidFill>
                <a:latin typeface="Corbel" pitchFamily="34" charset="0"/>
                <a:hlinkClick r:id="rId4"/>
              </a:rPr>
              <a:t>http://nm.MathForCollege.com</a:t>
            </a:r>
            <a:endParaRPr lang="en-US" altLang="en-US">
              <a:solidFill>
                <a:schemeClr val="bg1"/>
              </a:solidFill>
              <a:latin typeface="Corbel" pitchFamily="34" charset="0"/>
            </a:endParaRPr>
          </a:p>
          <a:p>
            <a:pPr algn="ctr" eaLnBrk="1" hangingPunct="1">
              <a:buSzPct val="80000"/>
            </a:pPr>
            <a:r>
              <a:rPr lang="en-US" altLang="en-US">
                <a:latin typeface="Corbel" pitchFamily="34" charset="0"/>
              </a:rPr>
              <a:t>Transforming Numerical Methods Education for STEM Undergraduates</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3</a:t>
            </a:r>
            <a:endParaRPr lang="en-US" dirty="0">
              <a:latin typeface="+mj-lt"/>
            </a:endParaRPr>
          </a:p>
        </p:txBody>
      </p:sp>
      <p:sp>
        <p:nvSpPr>
          <p:cNvPr id="3" name="Content Placeholder 2"/>
          <p:cNvSpPr>
            <a:spLocks noGrp="1"/>
          </p:cNvSpPr>
          <p:nvPr>
            <p:ph idx="1"/>
          </p:nvPr>
        </p:nvSpPr>
        <p:spPr/>
        <p:txBody>
          <a:bodyPr/>
          <a:lstStyle/>
          <a:p>
            <a:r>
              <a:rPr lang="en-US" dirty="0"/>
              <a:t>Give an example of a skew-symmetric matrix.</a:t>
            </a:r>
          </a:p>
          <a:p>
            <a:endParaRPr lang="en-US" dirty="0" smtClean="0"/>
          </a:p>
          <a:p>
            <a:r>
              <a:rPr lang="en-US" b="1" dirty="0" smtClean="0"/>
              <a:t>Solution</a:t>
            </a:r>
          </a:p>
          <a:p>
            <a:endParaRPr lang="en-US" b="1" dirty="0"/>
          </a:p>
          <a:p>
            <a:endParaRPr lang="en-US" b="1" dirty="0" smtClean="0"/>
          </a:p>
          <a:p>
            <a:endParaRPr lang="en-US" b="1" dirty="0"/>
          </a:p>
          <a:p>
            <a:endParaRPr lang="en-US" b="1" dirty="0" smtClean="0"/>
          </a:p>
          <a:p>
            <a:r>
              <a:rPr lang="en-US" dirty="0"/>
              <a:t>is skew-symmetric </a:t>
            </a:r>
            <a:r>
              <a:rPr lang="en-US" dirty="0" smtClean="0"/>
              <a:t>as</a:t>
            </a:r>
          </a:p>
          <a:p>
            <a:endParaRPr lang="en-US" dirty="0"/>
          </a:p>
          <a:p>
            <a:r>
              <a:rPr lang="en-US" dirty="0" smtClean="0"/>
              <a:t>					    . Since                 only if</a:t>
            </a:r>
          </a:p>
          <a:p>
            <a:r>
              <a:rPr lang="en-US" dirty="0"/>
              <a:t>all the diagonal elements of a skew-symmetric matrix have to be zero.</a:t>
            </a:r>
          </a:p>
          <a:p>
            <a:endParaRPr lang="en-US" dirty="0"/>
          </a:p>
          <a:p>
            <a:endParaRPr lang="en-US" b="1" dirty="0" smtClean="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932644585"/>
              </p:ext>
            </p:extLst>
          </p:nvPr>
        </p:nvGraphicFramePr>
        <p:xfrm>
          <a:off x="1752600" y="2743200"/>
          <a:ext cx="914400" cy="714375"/>
        </p:xfrm>
        <a:graphic>
          <a:graphicData uri="http://schemas.openxmlformats.org/presentationml/2006/ole">
            <mc:AlternateContent xmlns:mc="http://schemas.openxmlformats.org/markup-compatibility/2006">
              <mc:Choice xmlns:v="urn:schemas-microsoft-com:vml" Requires="v">
                <p:oleObj spid="_x0000_s78877" name="Equation" r:id="rId3" imgW="914400" imgH="711200" progId="Equation.3">
                  <p:embed/>
                </p:oleObj>
              </mc:Choice>
              <mc:Fallback>
                <p:oleObj name="Equation" r:id="rId3" imgW="9144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743200"/>
                        <a:ext cx="914400"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232313731"/>
              </p:ext>
            </p:extLst>
          </p:nvPr>
        </p:nvGraphicFramePr>
        <p:xfrm>
          <a:off x="609600" y="4343400"/>
          <a:ext cx="4635500" cy="304800"/>
        </p:xfrm>
        <a:graphic>
          <a:graphicData uri="http://schemas.openxmlformats.org/presentationml/2006/ole">
            <mc:AlternateContent xmlns:mc="http://schemas.openxmlformats.org/markup-compatibility/2006">
              <mc:Choice xmlns:v="urn:schemas-microsoft-com:vml" Requires="v">
                <p:oleObj spid="_x0000_s78878" name="Equation" r:id="rId5" imgW="3479800" imgH="228600" progId="Equation.3">
                  <p:embed/>
                </p:oleObj>
              </mc:Choice>
              <mc:Fallback>
                <p:oleObj name="Equation" r:id="rId5" imgW="34798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4343400"/>
                        <a:ext cx="4635500" cy="304800"/>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915293166"/>
              </p:ext>
            </p:extLst>
          </p:nvPr>
        </p:nvGraphicFramePr>
        <p:xfrm>
          <a:off x="6019800" y="4343400"/>
          <a:ext cx="774700" cy="304800"/>
        </p:xfrm>
        <a:graphic>
          <a:graphicData uri="http://schemas.openxmlformats.org/presentationml/2006/ole">
            <mc:AlternateContent xmlns:mc="http://schemas.openxmlformats.org/markup-compatibility/2006">
              <mc:Choice xmlns:v="urn:schemas-microsoft-com:vml" Requires="v">
                <p:oleObj spid="_x0000_s78879" name="Equation" r:id="rId7" imgW="583947" imgH="228501" progId="Equation.3">
                  <p:embed/>
                </p:oleObj>
              </mc:Choice>
              <mc:Fallback>
                <p:oleObj name="Equation" r:id="rId7" imgW="583947" imgH="228501"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9800" y="4343400"/>
                        <a:ext cx="774700" cy="304800"/>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850703526"/>
              </p:ext>
            </p:extLst>
          </p:nvPr>
        </p:nvGraphicFramePr>
        <p:xfrm>
          <a:off x="7620000" y="4343400"/>
          <a:ext cx="571500" cy="304800"/>
        </p:xfrm>
        <a:graphic>
          <a:graphicData uri="http://schemas.openxmlformats.org/presentationml/2006/ole">
            <mc:AlternateContent xmlns:mc="http://schemas.openxmlformats.org/markup-compatibility/2006">
              <mc:Choice xmlns:v="urn:schemas-microsoft-com:vml" Requires="v">
                <p:oleObj spid="_x0000_s78880" name="Equation" r:id="rId9" imgW="431613" imgH="228501" progId="Equation.3">
                  <p:embed/>
                </p:oleObj>
              </mc:Choice>
              <mc:Fallback>
                <p:oleObj name="Equation" r:id="rId9" imgW="431613" imgH="228501"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0" y="4343400"/>
                        <a:ext cx="571500" cy="304800"/>
                      </a:xfrm>
                      <a:prstGeom prst="rect">
                        <a:avLst/>
                      </a:prstGeom>
                      <a:noFill/>
                    </p:spPr>
                  </p:pic>
                </p:oleObj>
              </mc:Fallback>
            </mc:AlternateContent>
          </a:graphicData>
        </a:graphic>
      </p:graphicFrame>
    </p:spTree>
    <p:extLst>
      <p:ext uri="{BB962C8B-B14F-4D97-AF65-F5344CB8AC3E}">
        <p14:creationId xmlns:p14="http://schemas.microsoft.com/office/powerpoint/2010/main" val="3484920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1252728"/>
          </a:xfrm>
        </p:spPr>
        <p:txBody>
          <a:bodyPr>
            <a:normAutofit fontScale="90000"/>
          </a:bodyPr>
          <a:lstStyle/>
          <a:p>
            <a:r>
              <a:rPr lang="en-US" dirty="0">
                <a:latin typeface="+mj-lt"/>
              </a:rPr>
              <a:t>What is the trace of a matrix? </a:t>
            </a:r>
            <a:br>
              <a:rPr lang="en-US" dirty="0">
                <a:latin typeface="+mj-lt"/>
              </a:rPr>
            </a:br>
            <a:endParaRPr lang="en-US" dirty="0">
              <a:latin typeface="+mj-lt"/>
            </a:endParaRPr>
          </a:p>
        </p:txBody>
      </p:sp>
      <p:sp>
        <p:nvSpPr>
          <p:cNvPr id="3" name="Content Placeholder 2"/>
          <p:cNvSpPr>
            <a:spLocks noGrp="1"/>
          </p:cNvSpPr>
          <p:nvPr>
            <p:ph idx="1"/>
          </p:nvPr>
        </p:nvSpPr>
        <p:spPr/>
        <p:txBody>
          <a:bodyPr/>
          <a:lstStyle/>
          <a:p>
            <a:r>
              <a:rPr lang="en-US" dirty="0"/>
              <a:t>The trace of a </a:t>
            </a:r>
            <a:r>
              <a:rPr lang="en-US" i="1" dirty="0"/>
              <a:t>    </a:t>
            </a:r>
            <a:r>
              <a:rPr lang="en-US" i="1" dirty="0" smtClean="0"/>
              <a:t>       </a:t>
            </a:r>
            <a:r>
              <a:rPr lang="en-US" dirty="0" smtClean="0"/>
              <a:t> </a:t>
            </a:r>
            <a:r>
              <a:rPr lang="en-US" dirty="0"/>
              <a:t>matrix   </a:t>
            </a:r>
            <a:r>
              <a:rPr lang="en-US" dirty="0" smtClean="0"/>
              <a:t>    </a:t>
            </a:r>
            <a:r>
              <a:rPr lang="en-US" dirty="0"/>
              <a:t>is the sum of the diagonal entries of        , that is, </a:t>
            </a:r>
          </a:p>
          <a:p>
            <a:endParaRPr lang="en-US" dirty="0"/>
          </a:p>
        </p:txBody>
      </p:sp>
      <p:graphicFrame>
        <p:nvGraphicFramePr>
          <p:cNvPr id="5" name="Object 4"/>
          <p:cNvGraphicFramePr>
            <a:graphicFrameLocks noChangeAspect="1"/>
          </p:cNvGraphicFramePr>
          <p:nvPr/>
        </p:nvGraphicFramePr>
        <p:xfrm>
          <a:off x="0" y="457200"/>
          <a:ext cx="333375" cy="142875"/>
        </p:xfrm>
        <a:graphic>
          <a:graphicData uri="http://schemas.openxmlformats.org/presentationml/2006/ole">
            <mc:AlternateContent xmlns:mc="http://schemas.openxmlformats.org/markup-compatibility/2006">
              <mc:Choice xmlns:v="urn:schemas-microsoft-com:vml" Requires="v">
                <p:oleObj spid="_x0000_s79914" name="Equation" r:id="rId3" imgW="330200" imgH="139700" progId="Equation.3">
                  <p:embed/>
                </p:oleObj>
              </mc:Choice>
              <mc:Fallback>
                <p:oleObj name="Equation" r:id="rId3" imgW="330200" imgH="139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3333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152400" y="609600"/>
          <a:ext cx="333375" cy="142875"/>
        </p:xfrm>
        <a:graphic>
          <a:graphicData uri="http://schemas.openxmlformats.org/presentationml/2006/ole">
            <mc:AlternateContent xmlns:mc="http://schemas.openxmlformats.org/markup-compatibility/2006">
              <mc:Choice xmlns:v="urn:schemas-microsoft-com:vml" Requires="v">
                <p:oleObj spid="_x0000_s79915" name="Equation" r:id="rId5" imgW="330200" imgH="139700" progId="Equation.3">
                  <p:embed/>
                </p:oleObj>
              </mc:Choice>
              <mc:Fallback>
                <p:oleObj name="Equation" r:id="rId5" imgW="330200" imgH="1397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
                        <a:ext cx="3333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182093341"/>
              </p:ext>
            </p:extLst>
          </p:nvPr>
        </p:nvGraphicFramePr>
        <p:xfrm>
          <a:off x="1981200" y="1905000"/>
          <a:ext cx="533400" cy="228600"/>
        </p:xfrm>
        <a:graphic>
          <a:graphicData uri="http://schemas.openxmlformats.org/presentationml/2006/ole">
            <mc:AlternateContent xmlns:mc="http://schemas.openxmlformats.org/markup-compatibility/2006">
              <mc:Choice xmlns:v="urn:schemas-microsoft-com:vml" Requires="v">
                <p:oleObj spid="_x0000_s79916" name="Equation" r:id="rId6" imgW="330200" imgH="139700" progId="Equation.3">
                  <p:embed/>
                </p:oleObj>
              </mc:Choice>
              <mc:Fallback>
                <p:oleObj name="Equation" r:id="rId6" imgW="330200" imgH="1397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19050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699043882"/>
              </p:ext>
            </p:extLst>
          </p:nvPr>
        </p:nvGraphicFramePr>
        <p:xfrm>
          <a:off x="3252561" y="1905000"/>
          <a:ext cx="328839" cy="276225"/>
        </p:xfrm>
        <a:graphic>
          <a:graphicData uri="http://schemas.openxmlformats.org/presentationml/2006/ole">
            <mc:AlternateContent xmlns:mc="http://schemas.openxmlformats.org/markup-compatibility/2006">
              <mc:Choice xmlns:v="urn:schemas-microsoft-com:vml" Requires="v">
                <p:oleObj spid="_x0000_s79917" name="Equation" r:id="rId8" imgW="241195" imgH="203112" progId="Equation.3">
                  <p:embed/>
                </p:oleObj>
              </mc:Choice>
              <mc:Fallback>
                <p:oleObj name="Equation" r:id="rId8" imgW="241195" imgH="203112"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52561" y="1905000"/>
                        <a:ext cx="328839" cy="276225"/>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88473048"/>
              </p:ext>
            </p:extLst>
          </p:nvPr>
        </p:nvGraphicFramePr>
        <p:xfrm>
          <a:off x="7010400" y="1905000"/>
          <a:ext cx="328839" cy="276225"/>
        </p:xfrm>
        <a:graphic>
          <a:graphicData uri="http://schemas.openxmlformats.org/presentationml/2006/ole">
            <mc:AlternateContent xmlns:mc="http://schemas.openxmlformats.org/markup-compatibility/2006">
              <mc:Choice xmlns:v="urn:schemas-microsoft-com:vml" Requires="v">
                <p:oleObj spid="_x0000_s79918" name="Equation" r:id="rId10" imgW="241195" imgH="203112" progId="Equation.3">
                  <p:embed/>
                </p:oleObj>
              </mc:Choice>
              <mc:Fallback>
                <p:oleObj name="Equation" r:id="rId10" imgW="241195" imgH="203112"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0400" y="1905000"/>
                        <a:ext cx="328839" cy="276225"/>
                      </a:xfrm>
                      <a:prstGeom prst="rect">
                        <a:avLst/>
                      </a:prstGeom>
                      <a:noFill/>
                      <a:ln>
                        <a:noFill/>
                      </a:ln>
                    </p:spPr>
                  </p:pic>
                </p:oleObj>
              </mc:Fallback>
            </mc:AlternateContent>
          </a:graphicData>
        </a:graphic>
      </p:graphicFrame>
      <p:sp>
        <p:nvSpPr>
          <p:cNvPr id="1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534307156"/>
              </p:ext>
            </p:extLst>
          </p:nvPr>
        </p:nvGraphicFramePr>
        <p:xfrm>
          <a:off x="2057400" y="2514600"/>
          <a:ext cx="1143000" cy="591207"/>
        </p:xfrm>
        <a:graphic>
          <a:graphicData uri="http://schemas.openxmlformats.org/presentationml/2006/ole">
            <mc:AlternateContent xmlns:mc="http://schemas.openxmlformats.org/markup-compatibility/2006">
              <mc:Choice xmlns:v="urn:schemas-microsoft-com:vml" Requires="v">
                <p:oleObj spid="_x0000_s79919" name="Equation" r:id="rId11" imgW="825500" imgH="431800" progId="Equation.3">
                  <p:embed/>
                </p:oleObj>
              </mc:Choice>
              <mc:Fallback>
                <p:oleObj name="Equation" r:id="rId11" imgW="825500" imgH="431800"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7400" y="2514600"/>
                        <a:ext cx="1143000" cy="591207"/>
                      </a:xfrm>
                      <a:prstGeom prst="rect">
                        <a:avLst/>
                      </a:prstGeom>
                      <a:noFill/>
                    </p:spPr>
                  </p:pic>
                </p:oleObj>
              </mc:Fallback>
            </mc:AlternateContent>
          </a:graphicData>
        </a:graphic>
      </p:graphicFrame>
    </p:spTree>
    <p:extLst>
      <p:ext uri="{BB962C8B-B14F-4D97-AF65-F5344CB8AC3E}">
        <p14:creationId xmlns:p14="http://schemas.microsoft.com/office/powerpoint/2010/main" val="1921660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4</a:t>
            </a:r>
            <a:endParaRPr lang="en-US" dirty="0">
              <a:latin typeface="+mj-lt"/>
            </a:endParaRPr>
          </a:p>
        </p:txBody>
      </p:sp>
      <p:sp>
        <p:nvSpPr>
          <p:cNvPr id="3" name="Content Placeholder 2"/>
          <p:cNvSpPr>
            <a:spLocks noGrp="1"/>
          </p:cNvSpPr>
          <p:nvPr>
            <p:ph idx="1"/>
          </p:nvPr>
        </p:nvSpPr>
        <p:spPr/>
        <p:txBody>
          <a:bodyPr/>
          <a:lstStyle/>
          <a:p>
            <a:r>
              <a:rPr lang="en-US" dirty="0"/>
              <a:t>Find the trace </a:t>
            </a:r>
            <a:r>
              <a:rPr lang="en-US" dirty="0" smtClean="0"/>
              <a:t>of</a:t>
            </a:r>
          </a:p>
          <a:p>
            <a:endParaRPr lang="en-US" dirty="0"/>
          </a:p>
          <a:p>
            <a:endParaRPr lang="en-US" dirty="0" smtClean="0"/>
          </a:p>
          <a:p>
            <a:endParaRPr lang="en-US" dirty="0"/>
          </a:p>
          <a:p>
            <a:endParaRPr lang="en-US" dirty="0" smtClean="0"/>
          </a:p>
          <a:p>
            <a:r>
              <a:rPr lang="en-US" b="1" dirty="0" smtClean="0"/>
              <a:t>Solution</a:t>
            </a:r>
            <a:endParaRPr lang="en-US" dirty="0" smtClean="0"/>
          </a:p>
          <a:p>
            <a:endParaRPr lang="en-US" b="1"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26487671"/>
              </p:ext>
            </p:extLst>
          </p:nvPr>
        </p:nvGraphicFramePr>
        <p:xfrm>
          <a:off x="1371600" y="2317552"/>
          <a:ext cx="1524000" cy="892968"/>
        </p:xfrm>
        <a:graphic>
          <a:graphicData uri="http://schemas.openxmlformats.org/presentationml/2006/ole">
            <mc:AlternateContent xmlns:mc="http://schemas.openxmlformats.org/markup-compatibility/2006">
              <mc:Choice xmlns:v="urn:schemas-microsoft-com:vml" Requires="v">
                <p:oleObj spid="_x0000_s80925" name="Equation" r:id="rId3" imgW="1218671" imgH="710891" progId="Equation.3">
                  <p:embed/>
                </p:oleObj>
              </mc:Choice>
              <mc:Fallback>
                <p:oleObj name="Equation" r:id="rId3" imgW="1218671" imgH="7108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317552"/>
                        <a:ext cx="1524000" cy="892968"/>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77823558"/>
              </p:ext>
            </p:extLst>
          </p:nvPr>
        </p:nvGraphicFramePr>
        <p:xfrm>
          <a:off x="1219200" y="3657600"/>
          <a:ext cx="1142881" cy="591145"/>
        </p:xfrm>
        <a:graphic>
          <a:graphicData uri="http://schemas.openxmlformats.org/presentationml/2006/ole">
            <mc:AlternateContent xmlns:mc="http://schemas.openxmlformats.org/markup-compatibility/2006">
              <mc:Choice xmlns:v="urn:schemas-microsoft-com:vml" Requires="v">
                <p:oleObj spid="_x0000_s80926" name="Equation" r:id="rId5" imgW="825500" imgH="431800" progId="Equation.3">
                  <p:embed/>
                </p:oleObj>
              </mc:Choice>
              <mc:Fallback>
                <p:oleObj name="Equation" r:id="rId5" imgW="825500" imgH="4318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657600"/>
                        <a:ext cx="1142881" cy="591145"/>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11255692"/>
              </p:ext>
            </p:extLst>
          </p:nvPr>
        </p:nvGraphicFramePr>
        <p:xfrm>
          <a:off x="1676399" y="4508636"/>
          <a:ext cx="1676401" cy="300893"/>
        </p:xfrm>
        <a:graphic>
          <a:graphicData uri="http://schemas.openxmlformats.org/presentationml/2006/ole">
            <mc:AlternateContent xmlns:mc="http://schemas.openxmlformats.org/markup-compatibility/2006">
              <mc:Choice xmlns:v="urn:schemas-microsoft-com:vml" Requires="v">
                <p:oleObj spid="_x0000_s80927" name="Equation" r:id="rId7" imgW="1117115" imgH="203112" progId="Equation.3">
                  <p:embed/>
                </p:oleObj>
              </mc:Choice>
              <mc:Fallback>
                <p:oleObj name="Equation" r:id="rId7" imgW="1117115" imgH="203112"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399" y="4508636"/>
                        <a:ext cx="1676401" cy="300893"/>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4142731"/>
              </p:ext>
            </p:extLst>
          </p:nvPr>
        </p:nvGraphicFramePr>
        <p:xfrm>
          <a:off x="1695450" y="5008205"/>
          <a:ext cx="420370" cy="249595"/>
        </p:xfrm>
        <a:graphic>
          <a:graphicData uri="http://schemas.openxmlformats.org/presentationml/2006/ole">
            <mc:AlternateContent xmlns:mc="http://schemas.openxmlformats.org/markup-compatibility/2006">
              <mc:Choice xmlns:v="urn:schemas-microsoft-com:vml" Requires="v">
                <p:oleObj spid="_x0000_s80928" name="Equation" r:id="rId9" imgW="304404" imgH="177569" progId="Equation.3">
                  <p:embed/>
                </p:oleObj>
              </mc:Choice>
              <mc:Fallback>
                <p:oleObj name="Equation" r:id="rId9" imgW="304404" imgH="177569"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95450" y="5008205"/>
                        <a:ext cx="420370" cy="249595"/>
                      </a:xfrm>
                      <a:prstGeom prst="rect">
                        <a:avLst/>
                      </a:prstGeom>
                      <a:noFill/>
                    </p:spPr>
                  </p:pic>
                </p:oleObj>
              </mc:Fallback>
            </mc:AlternateContent>
          </a:graphicData>
        </a:graphic>
      </p:graphicFrame>
      <p:sp>
        <p:nvSpPr>
          <p:cNvPr id="9"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7"/>
          <p:cNvSpPr>
            <a:spLocks noChangeArrowheads="1"/>
          </p:cNvSpPr>
          <p:nvPr/>
        </p:nvSpPr>
        <p:spPr bwMode="auto">
          <a:xfrm>
            <a:off x="0" y="885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8"/>
          <p:cNvSpPr>
            <a:spLocks noChangeArrowheads="1"/>
          </p:cNvSpPr>
          <p:nvPr/>
        </p:nvSpPr>
        <p:spPr bwMode="auto">
          <a:xfrm>
            <a:off x="0" y="15430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96967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5</a:t>
            </a:r>
            <a:endParaRPr lang="en-US" dirty="0">
              <a:latin typeface="+mj-lt"/>
            </a:endParaRPr>
          </a:p>
        </p:txBody>
      </p:sp>
      <p:sp>
        <p:nvSpPr>
          <p:cNvPr id="3" name="Content Placeholder 2"/>
          <p:cNvSpPr>
            <a:spLocks noGrp="1"/>
          </p:cNvSpPr>
          <p:nvPr>
            <p:ph idx="1"/>
          </p:nvPr>
        </p:nvSpPr>
        <p:spPr>
          <a:xfrm>
            <a:off x="457200" y="1600200"/>
            <a:ext cx="8229600" cy="4625975"/>
          </a:xfrm>
        </p:spPr>
        <p:txBody>
          <a:bodyPr/>
          <a:lstStyle/>
          <a:p>
            <a:r>
              <a:rPr lang="en-US" dirty="0"/>
              <a:t>The sales of tires are given by make (rows) and quarters (columns) for Blowout </a:t>
            </a:r>
            <a:r>
              <a:rPr lang="en-US" dirty="0" err="1"/>
              <a:t>r’us</a:t>
            </a:r>
            <a:r>
              <a:rPr lang="en-US" dirty="0"/>
              <a:t> store location </a:t>
            </a:r>
            <a:r>
              <a:rPr lang="en-US" i="1" dirty="0"/>
              <a:t>A</a:t>
            </a:r>
            <a:r>
              <a:rPr lang="en-US" dirty="0"/>
              <a:t>, as shown below</a:t>
            </a:r>
            <a:r>
              <a:rPr lang="en-US" dirty="0" smtClean="0"/>
              <a:t>.</a:t>
            </a:r>
          </a:p>
          <a:p>
            <a:endParaRPr lang="en-US" dirty="0"/>
          </a:p>
          <a:p>
            <a:endParaRPr lang="en-US" dirty="0" smtClean="0"/>
          </a:p>
          <a:p>
            <a:endParaRPr lang="en-US" dirty="0"/>
          </a:p>
          <a:p>
            <a:endParaRPr lang="en-US" dirty="0" smtClean="0"/>
          </a:p>
          <a:p>
            <a:r>
              <a:rPr lang="en-US" dirty="0"/>
              <a:t>where the rows represent the sale of </a:t>
            </a:r>
            <a:r>
              <a:rPr lang="en-US" dirty="0" err="1"/>
              <a:t>Tirestone</a:t>
            </a:r>
            <a:r>
              <a:rPr lang="en-US" dirty="0"/>
              <a:t>, Michigan and Copper tires, and the columns represent the quarter number 1, 2, 3, 4.</a:t>
            </a:r>
          </a:p>
          <a:p>
            <a:r>
              <a:rPr lang="en-US" dirty="0"/>
              <a:t>Find the total yearly revenue of store </a:t>
            </a:r>
            <a:r>
              <a:rPr lang="en-US" i="1" dirty="0"/>
              <a:t>A</a:t>
            </a:r>
            <a:r>
              <a:rPr lang="en-US" dirty="0"/>
              <a:t> if the prices of tires vary by quarters as follows</a:t>
            </a:r>
            <a:r>
              <a:rPr lang="en-US" dirty="0" smtClean="0"/>
              <a:t>.</a:t>
            </a:r>
          </a:p>
          <a:p>
            <a:endParaRPr lang="en-US" dirty="0"/>
          </a:p>
          <a:p>
            <a:endParaRPr lang="en-US" dirty="0" smtClean="0"/>
          </a:p>
          <a:p>
            <a:endParaRPr lang="en-US" dirty="0"/>
          </a:p>
          <a:p>
            <a:endParaRPr lang="en-US" dirty="0" smtClean="0"/>
          </a:p>
          <a:p>
            <a:r>
              <a:rPr lang="en-US" dirty="0"/>
              <a:t>where the rows represent the cost of each tire made by </a:t>
            </a:r>
            <a:r>
              <a:rPr lang="en-US" dirty="0" err="1"/>
              <a:t>Tirestone</a:t>
            </a:r>
            <a:r>
              <a:rPr lang="en-US" dirty="0"/>
              <a:t>, Michigan and Copper,  and the columns represent the quarter numbers.</a:t>
            </a:r>
          </a:p>
          <a:p>
            <a:endParaRPr lang="en-US" dirty="0"/>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327650778"/>
              </p:ext>
            </p:extLst>
          </p:nvPr>
        </p:nvGraphicFramePr>
        <p:xfrm>
          <a:off x="1828800" y="2286000"/>
          <a:ext cx="1987296" cy="914400"/>
        </p:xfrm>
        <a:graphic>
          <a:graphicData uri="http://schemas.openxmlformats.org/presentationml/2006/ole">
            <mc:AlternateContent xmlns:mc="http://schemas.openxmlformats.org/markup-compatibility/2006">
              <mc:Choice xmlns:v="urn:schemas-microsoft-com:vml" Requires="v">
                <p:oleObj spid="_x0000_s81935" name="Equation" r:id="rId3" imgW="1548728" imgH="710891" progId="Equation.3">
                  <p:embed/>
                </p:oleObj>
              </mc:Choice>
              <mc:Fallback>
                <p:oleObj name="Equation" r:id="rId3" imgW="1548728" imgH="7108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286000"/>
                        <a:ext cx="1987296" cy="914400"/>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702756746"/>
              </p:ext>
            </p:extLst>
          </p:nvPr>
        </p:nvGraphicFramePr>
        <p:xfrm>
          <a:off x="1828800" y="4419600"/>
          <a:ext cx="2974848" cy="914400"/>
        </p:xfrm>
        <a:graphic>
          <a:graphicData uri="http://schemas.openxmlformats.org/presentationml/2006/ole">
            <mc:AlternateContent xmlns:mc="http://schemas.openxmlformats.org/markup-compatibility/2006">
              <mc:Choice xmlns:v="urn:schemas-microsoft-com:vml" Requires="v">
                <p:oleObj spid="_x0000_s81936" name="Equation" r:id="rId5" imgW="2324100" imgH="711200" progId="Equation.3">
                  <p:embed/>
                </p:oleObj>
              </mc:Choice>
              <mc:Fallback>
                <p:oleObj name="Equation" r:id="rId5" imgW="2324100" imgH="71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4419600"/>
                        <a:ext cx="2974848" cy="914400"/>
                      </a:xfrm>
                      <a:prstGeom prst="rect">
                        <a:avLst/>
                      </a:prstGeom>
                      <a:noFill/>
                    </p:spPr>
                  </p:pic>
                </p:oleObj>
              </mc:Fallback>
            </mc:AlternateContent>
          </a:graphicData>
        </a:graphic>
      </p:graphicFrame>
    </p:spTree>
    <p:extLst>
      <p:ext uri="{BB962C8B-B14F-4D97-AF65-F5344CB8AC3E}">
        <p14:creationId xmlns:p14="http://schemas.microsoft.com/office/powerpoint/2010/main" val="3742501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5 (cont.)</a:t>
            </a:r>
            <a:endParaRPr lang="en-US" dirty="0">
              <a:latin typeface="+mj-lt"/>
            </a:endParaRPr>
          </a:p>
        </p:txBody>
      </p:sp>
      <p:sp>
        <p:nvSpPr>
          <p:cNvPr id="3" name="Content Placeholder 2"/>
          <p:cNvSpPr>
            <a:spLocks noGrp="1"/>
          </p:cNvSpPr>
          <p:nvPr>
            <p:ph idx="1"/>
          </p:nvPr>
        </p:nvSpPr>
        <p:spPr>
          <a:xfrm>
            <a:off x="457200" y="1600200"/>
            <a:ext cx="8229600" cy="4625975"/>
          </a:xfrm>
        </p:spPr>
        <p:txBody>
          <a:bodyPr/>
          <a:lstStyle/>
          <a:p>
            <a:r>
              <a:rPr lang="en-US" b="1" dirty="0"/>
              <a:t>Solution</a:t>
            </a:r>
          </a:p>
          <a:p>
            <a:r>
              <a:rPr lang="en-US" dirty="0"/>
              <a:t>To find the total tire sales of store  for the whole year, we need to find the sales of each brand of tire for the whole year and then add to find the total sales.  To do so, we need to rewrite the price matrix so that the quarters are in rows and the brand names are in the columns, that is, find the transpose of </a:t>
            </a:r>
            <a:r>
              <a:rPr lang="en-US" dirty="0" smtClean="0"/>
              <a:t>     .</a:t>
            </a:r>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896973454"/>
              </p:ext>
            </p:extLst>
          </p:nvPr>
        </p:nvGraphicFramePr>
        <p:xfrm>
          <a:off x="4452937" y="2819971"/>
          <a:ext cx="271463" cy="228029"/>
        </p:xfrm>
        <a:graphic>
          <a:graphicData uri="http://schemas.openxmlformats.org/presentationml/2006/ole">
            <mc:AlternateContent xmlns:mc="http://schemas.openxmlformats.org/markup-compatibility/2006">
              <mc:Choice xmlns:v="urn:schemas-microsoft-com:vml" Requires="v">
                <p:oleObj spid="_x0000_s82973" name="Equation" r:id="rId3" imgW="241195" imgH="203112" progId="Equation.3">
                  <p:embed/>
                </p:oleObj>
              </mc:Choice>
              <mc:Fallback>
                <p:oleObj name="Equation" r:id="rId3" imgW="241195"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2937" y="2819971"/>
                        <a:ext cx="271463" cy="228029"/>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475219413"/>
              </p:ext>
            </p:extLst>
          </p:nvPr>
        </p:nvGraphicFramePr>
        <p:xfrm>
          <a:off x="1778154" y="3196036"/>
          <a:ext cx="888846" cy="309164"/>
        </p:xfrm>
        <a:graphic>
          <a:graphicData uri="http://schemas.openxmlformats.org/presentationml/2006/ole">
            <mc:AlternateContent xmlns:mc="http://schemas.openxmlformats.org/markup-compatibility/2006">
              <mc:Choice xmlns:v="urn:schemas-microsoft-com:vml" Requires="v">
                <p:oleObj spid="_x0000_s82974" name="Equation" r:id="rId5" imgW="660400" imgH="228600" progId="Equation.3">
                  <p:embed/>
                </p:oleObj>
              </mc:Choice>
              <mc:Fallback>
                <p:oleObj name="Equation" r:id="rId5" imgW="66040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8154" y="3196036"/>
                        <a:ext cx="888846" cy="309164"/>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140304457"/>
              </p:ext>
            </p:extLst>
          </p:nvPr>
        </p:nvGraphicFramePr>
        <p:xfrm>
          <a:off x="2105025" y="3580099"/>
          <a:ext cx="2924175" cy="991901"/>
        </p:xfrm>
        <a:graphic>
          <a:graphicData uri="http://schemas.openxmlformats.org/presentationml/2006/ole">
            <mc:AlternateContent xmlns:mc="http://schemas.openxmlformats.org/markup-compatibility/2006">
              <mc:Choice xmlns:v="urn:schemas-microsoft-com:vml" Requires="v">
                <p:oleObj spid="_x0000_s82975" name="Equation" r:id="rId7" imgW="2159000" imgH="736600" progId="Equation.3">
                  <p:embed/>
                </p:oleObj>
              </mc:Choice>
              <mc:Fallback>
                <p:oleObj name="Equation" r:id="rId7" imgW="2159000" imgH="7366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5025" y="3580099"/>
                        <a:ext cx="2924175" cy="991901"/>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832574958"/>
              </p:ext>
            </p:extLst>
          </p:nvPr>
        </p:nvGraphicFramePr>
        <p:xfrm>
          <a:off x="1828800" y="4630745"/>
          <a:ext cx="2486193" cy="1236655"/>
        </p:xfrm>
        <a:graphic>
          <a:graphicData uri="http://schemas.openxmlformats.org/presentationml/2006/ole">
            <mc:AlternateContent xmlns:mc="http://schemas.openxmlformats.org/markup-compatibility/2006">
              <mc:Choice xmlns:v="urn:schemas-microsoft-com:vml" Requires="v">
                <p:oleObj spid="_x0000_s82976" name="Equation" r:id="rId9" imgW="1841500" imgH="914400" progId="Equation.3">
                  <p:embed/>
                </p:oleObj>
              </mc:Choice>
              <mc:Fallback>
                <p:oleObj name="Equation" r:id="rId9" imgW="1841500" imgH="914400"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28800" y="4630745"/>
                        <a:ext cx="2486193" cy="1236655"/>
                      </a:xfrm>
                      <a:prstGeom prst="rect">
                        <a:avLst/>
                      </a:prstGeom>
                      <a:noFill/>
                    </p:spPr>
                  </p:pic>
                </p:oleObj>
              </mc:Fallback>
            </mc:AlternateContent>
          </a:graphicData>
        </a:graphic>
      </p:graphicFrame>
      <p:sp>
        <p:nvSpPr>
          <p:cNvPr id="13"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8"/>
          <p:cNvSpPr>
            <a:spLocks noChangeArrowheads="1"/>
          </p:cNvSpPr>
          <p:nvPr/>
        </p:nvSpPr>
        <p:spPr bwMode="auto">
          <a:xfrm>
            <a:off x="0" y="1876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35322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5 (cont.)</a:t>
            </a:r>
            <a:endParaRPr lang="en-US" dirty="0">
              <a:latin typeface="+mj-lt"/>
            </a:endParaRPr>
          </a:p>
        </p:txBody>
      </p:sp>
      <p:sp>
        <p:nvSpPr>
          <p:cNvPr id="3" name="Content Placeholder 2"/>
          <p:cNvSpPr>
            <a:spLocks noGrp="1"/>
          </p:cNvSpPr>
          <p:nvPr>
            <p:ph idx="1"/>
          </p:nvPr>
        </p:nvSpPr>
        <p:spPr>
          <a:xfrm>
            <a:off x="457200" y="1600200"/>
            <a:ext cx="8229600" cy="4625975"/>
          </a:xfrm>
        </p:spPr>
        <p:txBody>
          <a:bodyPr/>
          <a:lstStyle/>
          <a:p>
            <a:r>
              <a:rPr lang="en-US" dirty="0"/>
              <a:t>Recognize now that if we find  </a:t>
            </a:r>
            <a:r>
              <a:rPr lang="en-US" dirty="0" smtClean="0"/>
              <a:t>        , we </a:t>
            </a:r>
            <a:r>
              <a:rPr lang="en-US" dirty="0"/>
              <a:t>get</a:t>
            </a:r>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8"/>
          <p:cNvSpPr>
            <a:spLocks noChangeArrowheads="1"/>
          </p:cNvSpPr>
          <p:nvPr/>
        </p:nvSpPr>
        <p:spPr bwMode="auto">
          <a:xfrm>
            <a:off x="0" y="1876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56583207"/>
              </p:ext>
            </p:extLst>
          </p:nvPr>
        </p:nvGraphicFramePr>
        <p:xfrm>
          <a:off x="3429000" y="1742873"/>
          <a:ext cx="533400" cy="238327"/>
        </p:xfrm>
        <a:graphic>
          <a:graphicData uri="http://schemas.openxmlformats.org/presentationml/2006/ole">
            <mc:AlternateContent xmlns:mc="http://schemas.openxmlformats.org/markup-compatibility/2006">
              <mc:Choice xmlns:v="urn:schemas-microsoft-com:vml" Requires="v">
                <p:oleObj spid="_x0000_s83997" name="Equation" r:id="rId3" imgW="444307" imgH="203112" progId="Equation.3">
                  <p:embed/>
                </p:oleObj>
              </mc:Choice>
              <mc:Fallback>
                <p:oleObj name="Equation" r:id="rId3" imgW="444307"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742873"/>
                        <a:ext cx="533400" cy="238327"/>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006180758"/>
              </p:ext>
            </p:extLst>
          </p:nvPr>
        </p:nvGraphicFramePr>
        <p:xfrm>
          <a:off x="2133599" y="2167380"/>
          <a:ext cx="942679" cy="271020"/>
        </p:xfrm>
        <a:graphic>
          <a:graphicData uri="http://schemas.openxmlformats.org/presentationml/2006/ole">
            <mc:AlternateContent xmlns:mc="http://schemas.openxmlformats.org/markup-compatibility/2006">
              <mc:Choice xmlns:v="urn:schemas-microsoft-com:vml" Requires="v">
                <p:oleObj spid="_x0000_s83998" name="Equation" r:id="rId5" imgW="761669" imgH="215806" progId="Equation.3">
                  <p:embed/>
                </p:oleObj>
              </mc:Choice>
              <mc:Fallback>
                <p:oleObj name="Equation" r:id="rId5" imgW="761669" imgH="215806"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599" y="2167380"/>
                        <a:ext cx="942679" cy="271020"/>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215021467"/>
              </p:ext>
            </p:extLst>
          </p:nvPr>
        </p:nvGraphicFramePr>
        <p:xfrm>
          <a:off x="2438400" y="2602584"/>
          <a:ext cx="3429000" cy="1131216"/>
        </p:xfrm>
        <a:graphic>
          <a:graphicData uri="http://schemas.openxmlformats.org/presentationml/2006/ole">
            <mc:AlternateContent xmlns:mc="http://schemas.openxmlformats.org/markup-compatibility/2006">
              <mc:Choice xmlns:v="urn:schemas-microsoft-com:vml" Requires="v">
                <p:oleObj spid="_x0000_s83999" name="Equation" r:id="rId7" imgW="2768600" imgH="914400" progId="Equation.3">
                  <p:embed/>
                </p:oleObj>
              </mc:Choice>
              <mc:Fallback>
                <p:oleObj name="Equation" r:id="rId7" imgW="2768600" imgH="9144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2602584"/>
                        <a:ext cx="3429000" cy="1131216"/>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616199147"/>
              </p:ext>
            </p:extLst>
          </p:nvPr>
        </p:nvGraphicFramePr>
        <p:xfrm>
          <a:off x="2468252" y="3840637"/>
          <a:ext cx="1802876" cy="883763"/>
        </p:xfrm>
        <a:graphic>
          <a:graphicData uri="http://schemas.openxmlformats.org/presentationml/2006/ole">
            <mc:AlternateContent xmlns:mc="http://schemas.openxmlformats.org/markup-compatibility/2006">
              <mc:Choice xmlns:v="urn:schemas-microsoft-com:vml" Requires="v">
                <p:oleObj spid="_x0000_s84000" name="Equation" r:id="rId9" imgW="1459866" imgH="710891" progId="Equation.3">
                  <p:embed/>
                </p:oleObj>
              </mc:Choice>
              <mc:Fallback>
                <p:oleObj name="Equation" r:id="rId9" imgW="1459866" imgH="710891"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68252" y="3840637"/>
                        <a:ext cx="1802876" cy="883763"/>
                      </a:xfrm>
                      <a:prstGeom prst="rect">
                        <a:avLst/>
                      </a:prstGeom>
                      <a:noFill/>
                    </p:spPr>
                  </p:pic>
                </p:oleObj>
              </mc:Fallback>
            </mc:AlternateContent>
          </a:graphicData>
        </a:graphic>
      </p:graphicFrame>
      <p:sp>
        <p:nvSpPr>
          <p:cNvPr id="19"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7"/>
          <p:cNvSpPr>
            <a:spLocks noChangeArrowheads="1"/>
          </p:cNvSpPr>
          <p:nvPr/>
        </p:nvSpPr>
        <p:spPr bwMode="auto">
          <a:xfrm>
            <a:off x="0" y="6762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8"/>
          <p:cNvSpPr>
            <a:spLocks noChangeArrowheads="1"/>
          </p:cNvSpPr>
          <p:nvPr/>
        </p:nvSpPr>
        <p:spPr bwMode="auto">
          <a:xfrm>
            <a:off x="0" y="2047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63279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5 (cont.)</a:t>
            </a:r>
            <a:endParaRPr lang="en-US" dirty="0">
              <a:latin typeface="+mj-lt"/>
            </a:endParaRPr>
          </a:p>
        </p:txBody>
      </p:sp>
      <p:sp>
        <p:nvSpPr>
          <p:cNvPr id="3" name="Content Placeholder 2"/>
          <p:cNvSpPr>
            <a:spLocks noGrp="1"/>
          </p:cNvSpPr>
          <p:nvPr>
            <p:ph idx="1"/>
          </p:nvPr>
        </p:nvSpPr>
        <p:spPr>
          <a:xfrm>
            <a:off x="457200" y="1622425"/>
            <a:ext cx="8229600" cy="4625975"/>
          </a:xfrm>
        </p:spPr>
        <p:txBody>
          <a:bodyPr/>
          <a:lstStyle/>
          <a:p>
            <a:r>
              <a:rPr lang="en-US" dirty="0"/>
              <a:t>The diagonal elements give the sales of each brand of tire for the whole year, </a:t>
            </a:r>
            <a:br>
              <a:rPr lang="en-US" dirty="0"/>
            </a:br>
            <a:r>
              <a:rPr lang="en-US" dirty="0"/>
              <a:t>that is</a:t>
            </a:r>
          </a:p>
          <a:p>
            <a:endParaRPr lang="en-US" dirty="0" smtClean="0"/>
          </a:p>
          <a:p>
            <a:r>
              <a:rPr lang="en-US" dirty="0" smtClean="0"/>
              <a:t>		   (</a:t>
            </a:r>
            <a:r>
              <a:rPr lang="en-US" dirty="0" err="1"/>
              <a:t>Tirestone</a:t>
            </a:r>
            <a:r>
              <a:rPr lang="en-US" dirty="0"/>
              <a:t> sales</a:t>
            </a:r>
            <a:r>
              <a:rPr lang="en-US" dirty="0" smtClean="0"/>
              <a:t>)</a:t>
            </a:r>
          </a:p>
          <a:p>
            <a:r>
              <a:rPr lang="en-US" dirty="0" smtClean="0"/>
              <a:t>		   (</a:t>
            </a:r>
            <a:r>
              <a:rPr lang="en-US" dirty="0"/>
              <a:t>Michigan sales</a:t>
            </a:r>
            <a:r>
              <a:rPr lang="en-US" dirty="0" smtClean="0"/>
              <a:t>)</a:t>
            </a:r>
          </a:p>
          <a:p>
            <a:r>
              <a:rPr lang="en-US" dirty="0" smtClean="0"/>
              <a:t>		   (</a:t>
            </a:r>
            <a:r>
              <a:rPr lang="en-US" dirty="0"/>
              <a:t>Cooper sales)</a:t>
            </a:r>
          </a:p>
          <a:p>
            <a:endParaRPr lang="en-US" dirty="0" smtClean="0"/>
          </a:p>
          <a:p>
            <a:r>
              <a:rPr lang="en-US" dirty="0"/>
              <a:t>The total yearly sales </a:t>
            </a:r>
            <a:r>
              <a:rPr lang="en-US" dirty="0" smtClean="0"/>
              <a:t>of </a:t>
            </a:r>
            <a:r>
              <a:rPr lang="en-US" dirty="0"/>
              <a:t>all three brands of tires are </a:t>
            </a:r>
            <a:endParaRPr lang="en-US" dirty="0" smtClean="0"/>
          </a:p>
          <a:p>
            <a:endParaRPr lang="en-US" dirty="0"/>
          </a:p>
          <a:p>
            <a:endParaRPr lang="en-US" dirty="0" smtClean="0"/>
          </a:p>
          <a:p>
            <a:endParaRPr lang="en-US" dirty="0" smtClean="0"/>
          </a:p>
          <a:p>
            <a:endParaRPr lang="en-US" dirty="0"/>
          </a:p>
          <a:p>
            <a:r>
              <a:rPr lang="en-US" dirty="0" smtClean="0"/>
              <a:t>and this is the trace of the matrix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8"/>
          <p:cNvSpPr>
            <a:spLocks noChangeArrowheads="1"/>
          </p:cNvSpPr>
          <p:nvPr/>
        </p:nvSpPr>
        <p:spPr bwMode="auto">
          <a:xfrm>
            <a:off x="0" y="1876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7"/>
          <p:cNvSpPr>
            <a:spLocks noChangeArrowheads="1"/>
          </p:cNvSpPr>
          <p:nvPr/>
        </p:nvSpPr>
        <p:spPr bwMode="auto">
          <a:xfrm>
            <a:off x="0" y="6762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8"/>
          <p:cNvSpPr>
            <a:spLocks noChangeArrowheads="1"/>
          </p:cNvSpPr>
          <p:nvPr/>
        </p:nvSpPr>
        <p:spPr bwMode="auto">
          <a:xfrm>
            <a:off x="0" y="2047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424153909"/>
              </p:ext>
            </p:extLst>
          </p:nvPr>
        </p:nvGraphicFramePr>
        <p:xfrm>
          <a:off x="1143000" y="2505075"/>
          <a:ext cx="1154597" cy="314325"/>
        </p:xfrm>
        <a:graphic>
          <a:graphicData uri="http://schemas.openxmlformats.org/presentationml/2006/ole">
            <mc:AlternateContent xmlns:mc="http://schemas.openxmlformats.org/markup-compatibility/2006">
              <mc:Choice xmlns:v="urn:schemas-microsoft-com:vml" Requires="v">
                <p:oleObj spid="_x0000_s85035" name="Equation" r:id="rId3" imgW="774364" imgH="215806" progId="Equation.3">
                  <p:embed/>
                </p:oleObj>
              </mc:Choice>
              <mc:Fallback>
                <p:oleObj name="Equation" r:id="rId3" imgW="774364" imgH="215806"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505075"/>
                        <a:ext cx="1154597" cy="314325"/>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36525060"/>
              </p:ext>
            </p:extLst>
          </p:nvPr>
        </p:nvGraphicFramePr>
        <p:xfrm>
          <a:off x="1143000" y="2809875"/>
          <a:ext cx="1219200" cy="314325"/>
        </p:xfrm>
        <a:graphic>
          <a:graphicData uri="http://schemas.openxmlformats.org/presentationml/2006/ole">
            <mc:AlternateContent xmlns:mc="http://schemas.openxmlformats.org/markup-compatibility/2006">
              <mc:Choice xmlns:v="urn:schemas-microsoft-com:vml" Requires="v">
                <p:oleObj spid="_x0000_s85036" name="Equation" r:id="rId5" imgW="787058" imgH="215806" progId="Equation.3">
                  <p:embed/>
                </p:oleObj>
              </mc:Choice>
              <mc:Fallback>
                <p:oleObj name="Equation" r:id="rId5" imgW="787058" imgH="215806"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2809875"/>
                        <a:ext cx="1219200" cy="314325"/>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44327164"/>
              </p:ext>
            </p:extLst>
          </p:nvPr>
        </p:nvGraphicFramePr>
        <p:xfrm>
          <a:off x="1143000" y="3101008"/>
          <a:ext cx="1154597" cy="327992"/>
        </p:xfrm>
        <a:graphic>
          <a:graphicData uri="http://schemas.openxmlformats.org/presentationml/2006/ole">
            <mc:AlternateContent xmlns:mc="http://schemas.openxmlformats.org/markup-compatibility/2006">
              <mc:Choice xmlns:v="urn:schemas-microsoft-com:vml" Requires="v">
                <p:oleObj spid="_x0000_s85037" name="Equation" r:id="rId7" imgW="774364" imgH="228501" progId="Equation.3">
                  <p:embed/>
                </p:oleObj>
              </mc:Choice>
              <mc:Fallback>
                <p:oleObj name="Equation" r:id="rId7" imgW="774364" imgH="228501"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3101008"/>
                        <a:ext cx="1154597" cy="327992"/>
                      </a:xfrm>
                      <a:prstGeom prst="rect">
                        <a:avLst/>
                      </a:prstGeom>
                      <a:noFill/>
                    </p:spPr>
                  </p:pic>
                </p:oleObj>
              </mc:Fallback>
            </mc:AlternateContent>
          </a:graphicData>
        </a:graphic>
      </p:graphicFrame>
      <p:sp>
        <p:nvSpPr>
          <p:cNvPr id="1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5"/>
          <p:cNvSpPr>
            <a:spLocks noChangeArrowheads="1"/>
          </p:cNvSpPr>
          <p:nvPr/>
        </p:nvSpPr>
        <p:spPr bwMode="auto">
          <a:xfrm>
            <a:off x="0" y="67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6"/>
          <p:cNvSpPr>
            <a:spLocks noChangeArrowheads="1"/>
          </p:cNvSpPr>
          <p:nvPr/>
        </p:nvSpPr>
        <p:spPr bwMode="auto">
          <a:xfrm>
            <a:off x="0" y="89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1123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5" name="Object 24"/>
          <p:cNvGraphicFramePr>
            <a:graphicFrameLocks noChangeAspect="1"/>
          </p:cNvGraphicFramePr>
          <p:nvPr>
            <p:extLst>
              <p:ext uri="{D42A27DB-BD31-4B8C-83A1-F6EECF244321}">
                <p14:modId xmlns:p14="http://schemas.microsoft.com/office/powerpoint/2010/main" val="1641269376"/>
              </p:ext>
            </p:extLst>
          </p:nvPr>
        </p:nvGraphicFramePr>
        <p:xfrm>
          <a:off x="990600" y="3914775"/>
          <a:ext cx="2324100" cy="581025"/>
        </p:xfrm>
        <a:graphic>
          <a:graphicData uri="http://schemas.openxmlformats.org/presentationml/2006/ole">
            <mc:AlternateContent xmlns:mc="http://schemas.openxmlformats.org/markup-compatibility/2006">
              <mc:Choice xmlns:v="urn:schemas-microsoft-com:vml" Requires="v">
                <p:oleObj spid="_x0000_s85038" name="Equation" r:id="rId9" imgW="1714500" imgH="431800" progId="Equation.3">
                  <p:embed/>
                </p:oleObj>
              </mc:Choice>
              <mc:Fallback>
                <p:oleObj name="Equation" r:id="rId9" imgW="1714500" imgH="4318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3914775"/>
                        <a:ext cx="2324100" cy="581025"/>
                      </a:xfrm>
                      <a:prstGeom prst="rect">
                        <a:avLst/>
                      </a:prstGeom>
                      <a:noFill/>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906564631"/>
              </p:ext>
            </p:extLst>
          </p:nvPr>
        </p:nvGraphicFramePr>
        <p:xfrm>
          <a:off x="1524000" y="4479079"/>
          <a:ext cx="735963" cy="245321"/>
        </p:xfrm>
        <a:graphic>
          <a:graphicData uri="http://schemas.openxmlformats.org/presentationml/2006/ole">
            <mc:AlternateContent xmlns:mc="http://schemas.openxmlformats.org/markup-compatibility/2006">
              <mc:Choice xmlns:v="urn:schemas-microsoft-com:vml" Requires="v">
                <p:oleObj spid="_x0000_s85039" name="Equation" r:id="rId11" imgW="545626" imgH="177646" progId="Equation.3">
                  <p:embed/>
                </p:oleObj>
              </mc:Choice>
              <mc:Fallback>
                <p:oleObj name="Equation" r:id="rId11" imgW="545626" imgH="177646"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0" y="4479079"/>
                        <a:ext cx="735963" cy="245321"/>
                      </a:xfrm>
                      <a:prstGeom prst="rect">
                        <a:avLst/>
                      </a:prstGeom>
                      <a:noFill/>
                    </p:spPr>
                  </p:pic>
                </p:oleObj>
              </mc:Fallback>
            </mc:AlternateContent>
          </a:graphicData>
        </a:graphic>
      </p:graphicFrame>
      <p:sp>
        <p:nvSpPr>
          <p:cNvPr id="27"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Rectangle 11"/>
          <p:cNvSpPr>
            <a:spLocks noChangeArrowheads="1"/>
          </p:cNvSpPr>
          <p:nvPr/>
        </p:nvSpPr>
        <p:spPr bwMode="auto">
          <a:xfrm>
            <a:off x="0" y="885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 name="Object 29"/>
          <p:cNvGraphicFramePr>
            <a:graphicFrameLocks noChangeAspect="1"/>
          </p:cNvGraphicFramePr>
          <p:nvPr>
            <p:extLst>
              <p:ext uri="{D42A27DB-BD31-4B8C-83A1-F6EECF244321}">
                <p14:modId xmlns:p14="http://schemas.microsoft.com/office/powerpoint/2010/main" val="3131731901"/>
              </p:ext>
            </p:extLst>
          </p:nvPr>
        </p:nvGraphicFramePr>
        <p:xfrm>
          <a:off x="3657600" y="5029200"/>
          <a:ext cx="304800" cy="304800"/>
        </p:xfrm>
        <a:graphic>
          <a:graphicData uri="http://schemas.openxmlformats.org/presentationml/2006/ole">
            <mc:AlternateContent xmlns:mc="http://schemas.openxmlformats.org/markup-compatibility/2006">
              <mc:Choice xmlns:v="urn:schemas-microsoft-com:vml" Requires="v">
                <p:oleObj spid="_x0000_s85040" name="Equation" r:id="rId13" imgW="241195" imgH="203112" progId="Equation.3">
                  <p:embed/>
                </p:oleObj>
              </mc:Choice>
              <mc:Fallback>
                <p:oleObj name="Equation" r:id="rId13" imgW="241195" imgH="203112" progId="Equation.3">
                  <p:embed/>
                  <p:pic>
                    <p:nvPicPr>
                      <p:cNvPr id="0"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57600" y="5029200"/>
                        <a:ext cx="304800" cy="304800"/>
                      </a:xfrm>
                      <a:prstGeom prst="rect">
                        <a:avLst/>
                      </a:prstGeom>
                      <a:noFill/>
                    </p:spPr>
                  </p:pic>
                </p:oleObj>
              </mc:Fallback>
            </mc:AlternateContent>
          </a:graphicData>
        </a:graphic>
      </p:graphicFrame>
    </p:spTree>
    <p:extLst>
      <p:ext uri="{BB962C8B-B14F-4D97-AF65-F5344CB8AC3E}">
        <p14:creationId xmlns:p14="http://schemas.microsoft.com/office/powerpoint/2010/main" val="2353760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j-lt"/>
              </a:rPr>
              <a:t>Define the determinant of a matrix.</a:t>
            </a:r>
          </a:p>
        </p:txBody>
      </p:sp>
      <p:sp>
        <p:nvSpPr>
          <p:cNvPr id="3" name="Content Placeholder 2"/>
          <p:cNvSpPr>
            <a:spLocks noGrp="1"/>
          </p:cNvSpPr>
          <p:nvPr>
            <p:ph idx="1"/>
          </p:nvPr>
        </p:nvSpPr>
        <p:spPr>
          <a:xfrm>
            <a:off x="457200" y="1622425"/>
            <a:ext cx="8229600" cy="4625975"/>
          </a:xfrm>
        </p:spPr>
        <p:txBody>
          <a:bodyPr/>
          <a:lstStyle/>
          <a:p>
            <a:r>
              <a:rPr lang="en-US" dirty="0"/>
              <a:t>The determinant of a square matrix is a single unique real number corresponding to a matrix.  For a matrix </a:t>
            </a:r>
            <a:r>
              <a:rPr lang="en-US" dirty="0" smtClean="0"/>
              <a:t>    , determinant is denoted by     or          . So do not use      and    interchangeably</a:t>
            </a:r>
          </a:p>
          <a:p>
            <a:r>
              <a:rPr lang="en-US" dirty="0" smtClean="0"/>
              <a:t>For a 2 2 matrix,</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8"/>
          <p:cNvSpPr>
            <a:spLocks noChangeArrowheads="1"/>
          </p:cNvSpPr>
          <p:nvPr/>
        </p:nvSpPr>
        <p:spPr bwMode="auto">
          <a:xfrm>
            <a:off x="0" y="1876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7"/>
          <p:cNvSpPr>
            <a:spLocks noChangeArrowheads="1"/>
          </p:cNvSpPr>
          <p:nvPr/>
        </p:nvSpPr>
        <p:spPr bwMode="auto">
          <a:xfrm>
            <a:off x="0" y="6762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5"/>
          <p:cNvSpPr>
            <a:spLocks noChangeArrowheads="1"/>
          </p:cNvSpPr>
          <p:nvPr/>
        </p:nvSpPr>
        <p:spPr bwMode="auto">
          <a:xfrm>
            <a:off x="0" y="67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6"/>
          <p:cNvSpPr>
            <a:spLocks noChangeArrowheads="1"/>
          </p:cNvSpPr>
          <p:nvPr/>
        </p:nvSpPr>
        <p:spPr bwMode="auto">
          <a:xfrm>
            <a:off x="0" y="89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1123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Rectangle 11"/>
          <p:cNvSpPr>
            <a:spLocks noChangeArrowheads="1"/>
          </p:cNvSpPr>
          <p:nvPr/>
        </p:nvSpPr>
        <p:spPr bwMode="auto">
          <a:xfrm>
            <a:off x="0" y="885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440987413"/>
              </p:ext>
            </p:extLst>
          </p:nvPr>
        </p:nvGraphicFramePr>
        <p:xfrm>
          <a:off x="2514600" y="2045970"/>
          <a:ext cx="285750" cy="240030"/>
        </p:xfrm>
        <a:graphic>
          <a:graphicData uri="http://schemas.openxmlformats.org/presentationml/2006/ole">
            <mc:AlternateContent xmlns:mc="http://schemas.openxmlformats.org/markup-compatibility/2006">
              <mc:Choice xmlns:v="urn:schemas-microsoft-com:vml" Requires="v">
                <p:oleObj spid="_x0000_s86061" name="Equation" r:id="rId3" imgW="241195" imgH="203112" progId="Equation.3">
                  <p:embed/>
                </p:oleObj>
              </mc:Choice>
              <mc:Fallback>
                <p:oleObj name="Equation" r:id="rId3" imgW="241195"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045970"/>
                        <a:ext cx="285750" cy="240030"/>
                      </a:xfrm>
                      <a:prstGeom prst="rect">
                        <a:avLst/>
                      </a:prstGeom>
                      <a:noFill/>
                    </p:spPr>
                  </p:pic>
                </p:oleObj>
              </mc:Fallback>
            </mc:AlternateContent>
          </a:graphicData>
        </a:graphic>
      </p:graphicFrame>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3940300776"/>
              </p:ext>
            </p:extLst>
          </p:nvPr>
        </p:nvGraphicFramePr>
        <p:xfrm>
          <a:off x="5334000" y="1981200"/>
          <a:ext cx="228600" cy="308610"/>
        </p:xfrm>
        <a:graphic>
          <a:graphicData uri="http://schemas.openxmlformats.org/presentationml/2006/ole">
            <mc:AlternateContent xmlns:mc="http://schemas.openxmlformats.org/markup-compatibility/2006">
              <mc:Choice xmlns:v="urn:schemas-microsoft-com:vml" Requires="v">
                <p:oleObj spid="_x0000_s86062" name="Equation" r:id="rId5" imgW="190417" imgH="253890" progId="Equation.3">
                  <p:embed/>
                </p:oleObj>
              </mc:Choice>
              <mc:Fallback>
                <p:oleObj name="Equation" r:id="rId5" imgW="190417" imgH="25389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1981200"/>
                        <a:ext cx="228600" cy="308610"/>
                      </a:xfrm>
                      <a:prstGeom prst="rect">
                        <a:avLst/>
                      </a:prstGeom>
                      <a:noFill/>
                    </p:spPr>
                  </p:pic>
                </p:oleObj>
              </mc:Fallback>
            </mc:AlternateContent>
          </a:graphicData>
        </a:graphic>
      </p:graphicFrame>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2721051950"/>
              </p:ext>
            </p:extLst>
          </p:nvPr>
        </p:nvGraphicFramePr>
        <p:xfrm>
          <a:off x="5863590" y="2036446"/>
          <a:ext cx="537210" cy="240030"/>
        </p:xfrm>
        <a:graphic>
          <a:graphicData uri="http://schemas.openxmlformats.org/presentationml/2006/ole">
            <mc:AlternateContent xmlns:mc="http://schemas.openxmlformats.org/markup-compatibility/2006">
              <mc:Choice xmlns:v="urn:schemas-microsoft-com:vml" Requires="v">
                <p:oleObj spid="_x0000_s86063" name="Equation" r:id="rId7" imgW="444307" imgH="203112" progId="Equation.3">
                  <p:embed/>
                </p:oleObj>
              </mc:Choice>
              <mc:Fallback>
                <p:oleObj name="Equation" r:id="rId7" imgW="444307" imgH="203112"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3590" y="2036446"/>
                        <a:ext cx="537210" cy="240030"/>
                      </a:xfrm>
                      <a:prstGeom prst="rect">
                        <a:avLst/>
                      </a:prstGeom>
                      <a:noFill/>
                    </p:spPr>
                  </p:pic>
                </p:oleObj>
              </mc:Fallback>
            </mc:AlternateContent>
          </a:graphicData>
        </a:graphic>
      </p:graphicFrame>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3843260229"/>
              </p:ext>
            </p:extLst>
          </p:nvPr>
        </p:nvGraphicFramePr>
        <p:xfrm>
          <a:off x="7715250" y="2045970"/>
          <a:ext cx="285750" cy="240030"/>
        </p:xfrm>
        <a:graphic>
          <a:graphicData uri="http://schemas.openxmlformats.org/presentationml/2006/ole">
            <mc:AlternateContent xmlns:mc="http://schemas.openxmlformats.org/markup-compatibility/2006">
              <mc:Choice xmlns:v="urn:schemas-microsoft-com:vml" Requires="v">
                <p:oleObj spid="_x0000_s86064" name="Equation" r:id="rId9" imgW="241195" imgH="203112" progId="Equation.3">
                  <p:embed/>
                </p:oleObj>
              </mc:Choice>
              <mc:Fallback>
                <p:oleObj name="Equation" r:id="rId9" imgW="241195" imgH="203112"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5250" y="2045970"/>
                        <a:ext cx="285750" cy="240030"/>
                      </a:xfrm>
                      <a:prstGeom prst="rect">
                        <a:avLst/>
                      </a:prstGeom>
                      <a:noFill/>
                    </p:spPr>
                  </p:pic>
                </p:oleObj>
              </mc:Fallback>
            </mc:AlternateContent>
          </a:graphicData>
        </a:graphic>
      </p:graphicFrame>
      <p:sp>
        <p:nvSpPr>
          <p:cNvPr id="2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 name="Object 29"/>
          <p:cNvGraphicFramePr>
            <a:graphicFrameLocks noChangeAspect="1"/>
          </p:cNvGraphicFramePr>
          <p:nvPr>
            <p:extLst>
              <p:ext uri="{D42A27DB-BD31-4B8C-83A1-F6EECF244321}">
                <p14:modId xmlns:p14="http://schemas.microsoft.com/office/powerpoint/2010/main" val="2540530966"/>
              </p:ext>
            </p:extLst>
          </p:nvPr>
        </p:nvGraphicFramePr>
        <p:xfrm>
          <a:off x="8382000" y="1981200"/>
          <a:ext cx="228600" cy="308610"/>
        </p:xfrm>
        <a:graphic>
          <a:graphicData uri="http://schemas.openxmlformats.org/presentationml/2006/ole">
            <mc:AlternateContent xmlns:mc="http://schemas.openxmlformats.org/markup-compatibility/2006">
              <mc:Choice xmlns:v="urn:schemas-microsoft-com:vml" Requires="v">
                <p:oleObj spid="_x0000_s86065" name="Equation" r:id="rId10" imgW="190417" imgH="253890" progId="Equation.3">
                  <p:embed/>
                </p:oleObj>
              </mc:Choice>
              <mc:Fallback>
                <p:oleObj name="Equation" r:id="rId10" imgW="190417" imgH="253890" progId="Equation.3">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82000" y="1981200"/>
                        <a:ext cx="228600" cy="308610"/>
                      </a:xfrm>
                      <a:prstGeom prst="rect">
                        <a:avLst/>
                      </a:prstGeom>
                      <a:noFill/>
                    </p:spPr>
                  </p:pic>
                </p:oleObj>
              </mc:Fallback>
            </mc:AlternateContent>
          </a:graphicData>
        </a:graphic>
      </p:graphicFrame>
      <p:sp>
        <p:nvSpPr>
          <p:cNvPr id="31"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 name="Object 31"/>
          <p:cNvGraphicFramePr>
            <a:graphicFrameLocks noChangeAspect="1"/>
          </p:cNvGraphicFramePr>
          <p:nvPr>
            <p:extLst>
              <p:ext uri="{D42A27DB-BD31-4B8C-83A1-F6EECF244321}">
                <p14:modId xmlns:p14="http://schemas.microsoft.com/office/powerpoint/2010/main" val="1911091270"/>
              </p:ext>
            </p:extLst>
          </p:nvPr>
        </p:nvGraphicFramePr>
        <p:xfrm>
          <a:off x="1257300" y="2619375"/>
          <a:ext cx="114300" cy="123825"/>
        </p:xfrm>
        <a:graphic>
          <a:graphicData uri="http://schemas.openxmlformats.org/presentationml/2006/ole">
            <mc:AlternateContent xmlns:mc="http://schemas.openxmlformats.org/markup-compatibility/2006">
              <mc:Choice xmlns:v="urn:schemas-microsoft-com:vml" Requires="v">
                <p:oleObj spid="_x0000_s86066" name="Equation" r:id="rId12" imgW="114102" imgH="126780" progId="Equation.3">
                  <p:embed/>
                </p:oleObj>
              </mc:Choice>
              <mc:Fallback>
                <p:oleObj name="Equation" r:id="rId12" imgW="114102" imgH="126780" progId="Equation.3">
                  <p:embed/>
                  <p:pic>
                    <p:nvPicPr>
                      <p:cNvPr id="0"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57300" y="2619375"/>
                        <a:ext cx="114300" cy="123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2405118802"/>
              </p:ext>
            </p:extLst>
          </p:nvPr>
        </p:nvGraphicFramePr>
        <p:xfrm>
          <a:off x="1981200" y="2895600"/>
          <a:ext cx="1502444" cy="690312"/>
        </p:xfrm>
        <a:graphic>
          <a:graphicData uri="http://schemas.openxmlformats.org/presentationml/2006/ole">
            <mc:AlternateContent xmlns:mc="http://schemas.openxmlformats.org/markup-compatibility/2006">
              <mc:Choice xmlns:v="urn:schemas-microsoft-com:vml" Requires="v">
                <p:oleObj spid="_x0000_s86067" name="Equation" r:id="rId14" imgW="1054100" imgH="482600" progId="Equation.3">
                  <p:embed/>
                </p:oleObj>
              </mc:Choice>
              <mc:Fallback>
                <p:oleObj name="Equation" r:id="rId14" imgW="1054100" imgH="482600" progId="Equation.3">
                  <p:embed/>
                  <p:pic>
                    <p:nvPicPr>
                      <p:cNvPr id="0" name="Object 1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81200" y="2895600"/>
                        <a:ext cx="1502444" cy="690312"/>
                      </a:xfrm>
                      <a:prstGeom prst="rect">
                        <a:avLst/>
                      </a:prstGeom>
                      <a:noFill/>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840196012"/>
              </p:ext>
            </p:extLst>
          </p:nvPr>
        </p:nvGraphicFramePr>
        <p:xfrm>
          <a:off x="1981199" y="3743326"/>
          <a:ext cx="2057401" cy="311318"/>
        </p:xfrm>
        <a:graphic>
          <a:graphicData uri="http://schemas.openxmlformats.org/presentationml/2006/ole">
            <mc:AlternateContent xmlns:mc="http://schemas.openxmlformats.org/markup-compatibility/2006">
              <mc:Choice xmlns:v="urn:schemas-microsoft-com:vml" Requires="v">
                <p:oleObj spid="_x0000_s86068" name="Equation" r:id="rId16" imgW="1447172" imgH="215806" progId="Equation.3">
                  <p:embed/>
                </p:oleObj>
              </mc:Choice>
              <mc:Fallback>
                <p:oleObj name="Equation" r:id="rId16" imgW="1447172" imgH="215806" progId="Equation.3">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81199" y="3743326"/>
                        <a:ext cx="2057401" cy="311318"/>
                      </a:xfrm>
                      <a:prstGeom prst="rect">
                        <a:avLst/>
                      </a:prstGeom>
                      <a:noFill/>
                    </p:spPr>
                  </p:pic>
                </p:oleObj>
              </mc:Fallback>
            </mc:AlternateContent>
          </a:graphicData>
        </a:graphic>
      </p:graphicFrame>
      <p:sp>
        <p:nvSpPr>
          <p:cNvPr id="39" name="Rectangle 1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0" name="Rectangle 20"/>
          <p:cNvSpPr>
            <a:spLocks noChangeArrowheads="1"/>
          </p:cNvSpPr>
          <p:nvPr/>
        </p:nvSpPr>
        <p:spPr bwMode="auto">
          <a:xfrm>
            <a:off x="0" y="942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79617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j-lt"/>
              </a:rPr>
              <a:t>How does one calculate the determinant of any square matrix?</a:t>
            </a:r>
          </a:p>
        </p:txBody>
      </p:sp>
      <p:sp>
        <p:nvSpPr>
          <p:cNvPr id="3" name="Content Placeholder 2"/>
          <p:cNvSpPr>
            <a:spLocks noGrp="1"/>
          </p:cNvSpPr>
          <p:nvPr>
            <p:ph idx="1"/>
          </p:nvPr>
        </p:nvSpPr>
        <p:spPr>
          <a:xfrm>
            <a:off x="457200" y="1622425"/>
            <a:ext cx="8305800" cy="4625975"/>
          </a:xfrm>
        </p:spPr>
        <p:txBody>
          <a:bodyPr/>
          <a:lstStyle/>
          <a:p>
            <a:pPr algn="just"/>
            <a:r>
              <a:rPr lang="en-US" dirty="0" smtClean="0"/>
              <a:t>Let    be      matrix. The minor of entry   is denoted by     and is defined as the determinant of the                submatrix of    , where the submatrix is obtained by deleting the     row and      column of the matrix     . The determinant is then given by</a:t>
            </a:r>
          </a:p>
          <a:p>
            <a:pPr algn="just"/>
            <a:endParaRPr lang="en-US" dirty="0"/>
          </a:p>
          <a:p>
            <a:pPr algn="just"/>
            <a:endParaRPr lang="en-US" dirty="0" smtClean="0"/>
          </a:p>
          <a:p>
            <a:pPr algn="just"/>
            <a:endParaRPr lang="en-US" dirty="0"/>
          </a:p>
          <a:p>
            <a:pPr algn="just"/>
            <a:r>
              <a:rPr lang="en-US" dirty="0" smtClean="0"/>
              <a:t>or</a:t>
            </a:r>
            <a:endParaRPr lang="en-US" dirty="0"/>
          </a:p>
        </p:txBody>
      </p:sp>
      <p:sp>
        <p:nvSpPr>
          <p:cNvPr id="14" name="Rectangle 7"/>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7"/>
          <p:cNvSpPr>
            <a:spLocks noChangeArrowheads="1"/>
          </p:cNvSpPr>
          <p:nvPr/>
        </p:nvSpPr>
        <p:spPr bwMode="auto">
          <a:xfrm>
            <a:off x="0" y="6762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5"/>
          <p:cNvSpPr>
            <a:spLocks noChangeArrowheads="1"/>
          </p:cNvSpPr>
          <p:nvPr/>
        </p:nvSpPr>
        <p:spPr bwMode="auto">
          <a:xfrm>
            <a:off x="0" y="67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6"/>
          <p:cNvSpPr>
            <a:spLocks noChangeArrowheads="1"/>
          </p:cNvSpPr>
          <p:nvPr/>
        </p:nvSpPr>
        <p:spPr bwMode="auto">
          <a:xfrm>
            <a:off x="0" y="89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1123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1"/>
          <p:cNvSpPr>
            <a:spLocks noChangeArrowheads="1"/>
          </p:cNvSpPr>
          <p:nvPr/>
        </p:nvSpPr>
        <p:spPr bwMode="auto">
          <a:xfrm>
            <a:off x="0" y="885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10"/>
          <p:cNvSpPr>
            <a:spLocks noChangeArrowheads="1"/>
          </p:cNvSpPr>
          <p:nvPr/>
        </p:nvSpPr>
        <p:spPr bwMode="auto">
          <a:xfrm>
            <a:off x="5715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0" name="Rectangle 20"/>
          <p:cNvSpPr>
            <a:spLocks noChangeArrowheads="1"/>
          </p:cNvSpPr>
          <p:nvPr/>
        </p:nvSpPr>
        <p:spPr bwMode="auto">
          <a:xfrm>
            <a:off x="0" y="942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4"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6"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8"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2"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4"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6"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3" name="Rectangle 28"/>
          <p:cNvSpPr>
            <a:spLocks noChangeArrowheads="1"/>
          </p:cNvSpPr>
          <p:nvPr/>
        </p:nvSpPr>
        <p:spPr bwMode="auto">
          <a:xfrm>
            <a:off x="0" y="904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4"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6" name="Rectangle 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8" name="Rectangle 4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0" name="Rectangle 5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2" name="Rectangle 5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7" name="Rectangle 56"/>
          <p:cNvSpPr>
            <a:spLocks noChangeArrowheads="1"/>
          </p:cNvSpPr>
          <p:nvPr/>
        </p:nvSpPr>
        <p:spPr bwMode="auto">
          <a:xfrm>
            <a:off x="152400" y="1057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8" name="Object 77"/>
          <p:cNvGraphicFramePr>
            <a:graphicFrameLocks noChangeAspect="1"/>
          </p:cNvGraphicFramePr>
          <p:nvPr>
            <p:extLst>
              <p:ext uri="{D42A27DB-BD31-4B8C-83A1-F6EECF244321}">
                <p14:modId xmlns:p14="http://schemas.microsoft.com/office/powerpoint/2010/main" val="2373837059"/>
              </p:ext>
            </p:extLst>
          </p:nvPr>
        </p:nvGraphicFramePr>
        <p:xfrm>
          <a:off x="1745102" y="2807580"/>
          <a:ext cx="3207898" cy="497595"/>
        </p:xfrm>
        <a:graphic>
          <a:graphicData uri="http://schemas.openxmlformats.org/presentationml/2006/ole">
            <mc:AlternateContent xmlns:mc="http://schemas.openxmlformats.org/markup-compatibility/2006">
              <mc:Choice xmlns:v="urn:schemas-microsoft-com:vml" Requires="v">
                <p:oleObj spid="_x0000_s87142" name="Equation" r:id="rId3" imgW="2882900" imgH="444500" progId="Equation.3">
                  <p:embed/>
                </p:oleObj>
              </mc:Choice>
              <mc:Fallback>
                <p:oleObj name="Equation" r:id="rId3" imgW="2882900" imgH="444500" progId="Equation.3">
                  <p:embed/>
                  <p:pic>
                    <p:nvPicPr>
                      <p:cNvPr id="0" name="Object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5102" y="2807580"/>
                        <a:ext cx="3207898" cy="497595"/>
                      </a:xfrm>
                      <a:prstGeom prst="rect">
                        <a:avLst/>
                      </a:prstGeom>
                      <a:noFill/>
                    </p:spPr>
                  </p:pic>
                </p:oleObj>
              </mc:Fallback>
            </mc:AlternateContent>
          </a:graphicData>
        </a:graphic>
      </p:graphicFrame>
      <p:graphicFrame>
        <p:nvGraphicFramePr>
          <p:cNvPr id="79" name="Object 78"/>
          <p:cNvGraphicFramePr>
            <a:graphicFrameLocks noChangeAspect="1"/>
          </p:cNvGraphicFramePr>
          <p:nvPr>
            <p:extLst>
              <p:ext uri="{D42A27DB-BD31-4B8C-83A1-F6EECF244321}">
                <p14:modId xmlns:p14="http://schemas.microsoft.com/office/powerpoint/2010/main" val="2594596675"/>
              </p:ext>
            </p:extLst>
          </p:nvPr>
        </p:nvGraphicFramePr>
        <p:xfrm>
          <a:off x="1745101" y="3714580"/>
          <a:ext cx="3260835" cy="476421"/>
        </p:xfrm>
        <a:graphic>
          <a:graphicData uri="http://schemas.openxmlformats.org/presentationml/2006/ole">
            <mc:AlternateContent xmlns:mc="http://schemas.openxmlformats.org/markup-compatibility/2006">
              <mc:Choice xmlns:v="urn:schemas-microsoft-com:vml" Requires="v">
                <p:oleObj spid="_x0000_s87143" name="Equation" r:id="rId5" imgW="2933700" imgH="431800" progId="Equation.3">
                  <p:embed/>
                </p:oleObj>
              </mc:Choice>
              <mc:Fallback>
                <p:oleObj name="Equation" r:id="rId5" imgW="2933700" imgH="431800" progId="Equation.3">
                  <p:embed/>
                  <p:pic>
                    <p:nvPicPr>
                      <p:cNvPr id="0" name="Object 5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5101" y="3714580"/>
                        <a:ext cx="3260835" cy="476421"/>
                      </a:xfrm>
                      <a:prstGeom prst="rect">
                        <a:avLst/>
                      </a:prstGeom>
                      <a:noFill/>
                    </p:spPr>
                  </p:pic>
                </p:oleObj>
              </mc:Fallback>
            </mc:AlternateContent>
          </a:graphicData>
        </a:graphic>
      </p:graphicFrame>
      <p:sp>
        <p:nvSpPr>
          <p:cNvPr id="80" name="Rectangle 59"/>
          <p:cNvSpPr>
            <a:spLocks noChangeArrowheads="1"/>
          </p:cNvSpPr>
          <p:nvPr/>
        </p:nvSpPr>
        <p:spPr bwMode="auto">
          <a:xfrm>
            <a:off x="30480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1" name="Rectangle 60"/>
          <p:cNvSpPr>
            <a:spLocks noChangeArrowheads="1"/>
          </p:cNvSpPr>
          <p:nvPr/>
        </p:nvSpPr>
        <p:spPr bwMode="auto">
          <a:xfrm>
            <a:off x="304800" y="1209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2" name="Rectangle 6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3" name="Object 82"/>
          <p:cNvGraphicFramePr>
            <a:graphicFrameLocks noChangeAspect="1"/>
          </p:cNvGraphicFramePr>
          <p:nvPr>
            <p:extLst>
              <p:ext uri="{D42A27DB-BD31-4B8C-83A1-F6EECF244321}">
                <p14:modId xmlns:p14="http://schemas.microsoft.com/office/powerpoint/2010/main" val="2738775871"/>
              </p:ext>
            </p:extLst>
          </p:nvPr>
        </p:nvGraphicFramePr>
        <p:xfrm>
          <a:off x="990600" y="1752600"/>
          <a:ext cx="272143" cy="304800"/>
        </p:xfrm>
        <a:graphic>
          <a:graphicData uri="http://schemas.openxmlformats.org/presentationml/2006/ole">
            <mc:AlternateContent xmlns:mc="http://schemas.openxmlformats.org/markup-compatibility/2006">
              <mc:Choice xmlns:v="urn:schemas-microsoft-com:vml" Requires="v">
                <p:oleObj spid="_x0000_s87144" name="Equation" r:id="rId7" imgW="241195" imgH="203112" progId="Equation.3">
                  <p:embed/>
                </p:oleObj>
              </mc:Choice>
              <mc:Fallback>
                <p:oleObj name="Equation" r:id="rId7" imgW="241195" imgH="203112" progId="Equation.3">
                  <p:embed/>
                  <p:pic>
                    <p:nvPicPr>
                      <p:cNvPr id="0" name="Object 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1752600"/>
                        <a:ext cx="272143" cy="304800"/>
                      </a:xfrm>
                      <a:prstGeom prst="rect">
                        <a:avLst/>
                      </a:prstGeom>
                      <a:noFill/>
                    </p:spPr>
                  </p:pic>
                </p:oleObj>
              </mc:Fallback>
            </mc:AlternateContent>
          </a:graphicData>
        </a:graphic>
      </p:graphicFrame>
      <p:sp>
        <p:nvSpPr>
          <p:cNvPr id="84" name="Rectangle 6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5" name="Object 84"/>
          <p:cNvGraphicFramePr>
            <a:graphicFrameLocks noChangeAspect="1"/>
          </p:cNvGraphicFramePr>
          <p:nvPr>
            <p:extLst>
              <p:ext uri="{D42A27DB-BD31-4B8C-83A1-F6EECF244321}">
                <p14:modId xmlns:p14="http://schemas.microsoft.com/office/powerpoint/2010/main" val="2795017401"/>
              </p:ext>
            </p:extLst>
          </p:nvPr>
        </p:nvGraphicFramePr>
        <p:xfrm>
          <a:off x="1600200" y="1817914"/>
          <a:ext cx="381000" cy="163286"/>
        </p:xfrm>
        <a:graphic>
          <a:graphicData uri="http://schemas.openxmlformats.org/presentationml/2006/ole">
            <mc:AlternateContent xmlns:mc="http://schemas.openxmlformats.org/markup-compatibility/2006">
              <mc:Choice xmlns:v="urn:schemas-microsoft-com:vml" Requires="v">
                <p:oleObj spid="_x0000_s87145" name="Equation" r:id="rId9" imgW="330200" imgH="139700" progId="Equation.3">
                  <p:embed/>
                </p:oleObj>
              </mc:Choice>
              <mc:Fallback>
                <p:oleObj name="Equation" r:id="rId9" imgW="330200" imgH="139700" progId="Equation.3">
                  <p:embed/>
                  <p:pic>
                    <p:nvPicPr>
                      <p:cNvPr id="0" name="Object 6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00200" y="1817914"/>
                        <a:ext cx="381000" cy="163286"/>
                      </a:xfrm>
                      <a:prstGeom prst="rect">
                        <a:avLst/>
                      </a:prstGeom>
                      <a:noFill/>
                    </p:spPr>
                  </p:pic>
                </p:oleObj>
              </mc:Fallback>
            </mc:AlternateContent>
          </a:graphicData>
        </a:graphic>
      </p:graphicFrame>
      <p:sp>
        <p:nvSpPr>
          <p:cNvPr id="86" name="Rectangle 6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7" name="Object 86"/>
          <p:cNvGraphicFramePr>
            <a:graphicFrameLocks noChangeAspect="1"/>
          </p:cNvGraphicFramePr>
          <p:nvPr>
            <p:extLst>
              <p:ext uri="{D42A27DB-BD31-4B8C-83A1-F6EECF244321}">
                <p14:modId xmlns:p14="http://schemas.microsoft.com/office/powerpoint/2010/main" val="268403763"/>
              </p:ext>
            </p:extLst>
          </p:nvPr>
        </p:nvGraphicFramePr>
        <p:xfrm>
          <a:off x="4669971" y="1752600"/>
          <a:ext cx="206829" cy="272143"/>
        </p:xfrm>
        <a:graphic>
          <a:graphicData uri="http://schemas.openxmlformats.org/presentationml/2006/ole">
            <mc:AlternateContent xmlns:mc="http://schemas.openxmlformats.org/markup-compatibility/2006">
              <mc:Choice xmlns:v="urn:schemas-microsoft-com:vml" Requires="v">
                <p:oleObj spid="_x0000_s87146" name="Equation" r:id="rId11" imgW="177646" imgH="241091" progId="Equation.3">
                  <p:embed/>
                </p:oleObj>
              </mc:Choice>
              <mc:Fallback>
                <p:oleObj name="Equation" r:id="rId11" imgW="177646" imgH="241091" progId="Equation.3">
                  <p:embed/>
                  <p:pic>
                    <p:nvPicPr>
                      <p:cNvPr id="0" name="Object 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69971" y="1752600"/>
                        <a:ext cx="206829" cy="272143"/>
                      </a:xfrm>
                      <a:prstGeom prst="rect">
                        <a:avLst/>
                      </a:prstGeom>
                      <a:noFill/>
                    </p:spPr>
                  </p:pic>
                </p:oleObj>
              </mc:Fallback>
            </mc:AlternateContent>
          </a:graphicData>
        </a:graphic>
      </p:graphicFrame>
      <p:sp>
        <p:nvSpPr>
          <p:cNvPr id="88" name="Rectangle 6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9" name="Object 88"/>
          <p:cNvGraphicFramePr>
            <a:graphicFrameLocks noChangeAspect="1"/>
          </p:cNvGraphicFramePr>
          <p:nvPr>
            <p:extLst>
              <p:ext uri="{D42A27DB-BD31-4B8C-83A1-F6EECF244321}">
                <p14:modId xmlns:p14="http://schemas.microsoft.com/office/powerpoint/2010/main" val="3554781542"/>
              </p:ext>
            </p:extLst>
          </p:nvPr>
        </p:nvGraphicFramePr>
        <p:xfrm>
          <a:off x="6335486" y="1752600"/>
          <a:ext cx="293914" cy="272143"/>
        </p:xfrm>
        <a:graphic>
          <a:graphicData uri="http://schemas.openxmlformats.org/presentationml/2006/ole">
            <mc:AlternateContent xmlns:mc="http://schemas.openxmlformats.org/markup-compatibility/2006">
              <mc:Choice xmlns:v="urn:schemas-microsoft-com:vml" Requires="v">
                <p:oleObj spid="_x0000_s87147" name="Equation" r:id="rId13" imgW="253890" imgH="241195" progId="Equation.3">
                  <p:embed/>
                </p:oleObj>
              </mc:Choice>
              <mc:Fallback>
                <p:oleObj name="Equation" r:id="rId13" imgW="253890" imgH="241195" progId="Equation.3">
                  <p:embed/>
                  <p:pic>
                    <p:nvPicPr>
                      <p:cNvPr id="0" name="Object 6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35486" y="1752600"/>
                        <a:ext cx="293914" cy="272143"/>
                      </a:xfrm>
                      <a:prstGeom prst="rect">
                        <a:avLst/>
                      </a:prstGeom>
                      <a:noFill/>
                    </p:spPr>
                  </p:pic>
                </p:oleObj>
              </mc:Fallback>
            </mc:AlternateContent>
          </a:graphicData>
        </a:graphic>
      </p:graphicFrame>
      <p:graphicFrame>
        <p:nvGraphicFramePr>
          <p:cNvPr id="91" name="Object 90"/>
          <p:cNvGraphicFramePr>
            <a:graphicFrameLocks noChangeAspect="1"/>
          </p:cNvGraphicFramePr>
          <p:nvPr>
            <p:extLst>
              <p:ext uri="{D42A27DB-BD31-4B8C-83A1-F6EECF244321}">
                <p14:modId xmlns:p14="http://schemas.microsoft.com/office/powerpoint/2010/main" val="1337263971"/>
              </p:ext>
            </p:extLst>
          </p:nvPr>
        </p:nvGraphicFramePr>
        <p:xfrm>
          <a:off x="2438400" y="2057400"/>
          <a:ext cx="1077686" cy="228600"/>
        </p:xfrm>
        <a:graphic>
          <a:graphicData uri="http://schemas.openxmlformats.org/presentationml/2006/ole">
            <mc:AlternateContent xmlns:mc="http://schemas.openxmlformats.org/markup-compatibility/2006">
              <mc:Choice xmlns:v="urn:schemas-microsoft-com:vml" Requires="v">
                <p:oleObj spid="_x0000_s87148" name="Equation" r:id="rId15" imgW="876300" imgH="203200" progId="Equation.3">
                  <p:embed/>
                </p:oleObj>
              </mc:Choice>
              <mc:Fallback>
                <p:oleObj name="Equation" r:id="rId15" imgW="876300" imgH="203200" progId="Equation.3">
                  <p:embed/>
                  <p:pic>
                    <p:nvPicPr>
                      <p:cNvPr id="0" name="Object 6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38400" y="2057400"/>
                        <a:ext cx="1077686" cy="228600"/>
                      </a:xfrm>
                      <a:prstGeom prst="rect">
                        <a:avLst/>
                      </a:prstGeom>
                      <a:noFill/>
                    </p:spPr>
                  </p:pic>
                </p:oleObj>
              </mc:Fallback>
            </mc:AlternateContent>
          </a:graphicData>
        </a:graphic>
      </p:graphicFrame>
      <p:sp>
        <p:nvSpPr>
          <p:cNvPr id="92" name="Rectangle 7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3" name="Object 92"/>
          <p:cNvGraphicFramePr>
            <a:graphicFrameLocks noChangeAspect="1"/>
          </p:cNvGraphicFramePr>
          <p:nvPr>
            <p:extLst>
              <p:ext uri="{D42A27DB-BD31-4B8C-83A1-F6EECF244321}">
                <p14:modId xmlns:p14="http://schemas.microsoft.com/office/powerpoint/2010/main" val="2574482587"/>
              </p:ext>
            </p:extLst>
          </p:nvPr>
        </p:nvGraphicFramePr>
        <p:xfrm>
          <a:off x="4909457" y="1981200"/>
          <a:ext cx="272143" cy="304800"/>
        </p:xfrm>
        <a:graphic>
          <a:graphicData uri="http://schemas.openxmlformats.org/presentationml/2006/ole">
            <mc:AlternateContent xmlns:mc="http://schemas.openxmlformats.org/markup-compatibility/2006">
              <mc:Choice xmlns:v="urn:schemas-microsoft-com:vml" Requires="v">
                <p:oleObj spid="_x0000_s87149" name="Equation" r:id="rId17" imgW="241195" imgH="203112" progId="Equation.3">
                  <p:embed/>
                </p:oleObj>
              </mc:Choice>
              <mc:Fallback>
                <p:oleObj name="Equation" r:id="rId17" imgW="241195" imgH="203112" progId="Equation.3">
                  <p:embed/>
                  <p:pic>
                    <p:nvPicPr>
                      <p:cNvPr id="0" name="Object 7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09457" y="1981200"/>
                        <a:ext cx="272143" cy="304800"/>
                      </a:xfrm>
                      <a:prstGeom prst="rect">
                        <a:avLst/>
                      </a:prstGeom>
                      <a:noFill/>
                    </p:spPr>
                  </p:pic>
                </p:oleObj>
              </mc:Fallback>
            </mc:AlternateContent>
          </a:graphicData>
        </a:graphic>
      </p:graphicFrame>
      <p:sp>
        <p:nvSpPr>
          <p:cNvPr id="94" name="Rectangle 7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5" name="Object 94"/>
          <p:cNvGraphicFramePr>
            <a:graphicFrameLocks noChangeAspect="1"/>
          </p:cNvGraphicFramePr>
          <p:nvPr>
            <p:extLst>
              <p:ext uri="{D42A27DB-BD31-4B8C-83A1-F6EECF244321}">
                <p14:modId xmlns:p14="http://schemas.microsoft.com/office/powerpoint/2010/main" val="815040006"/>
              </p:ext>
            </p:extLst>
          </p:nvPr>
        </p:nvGraphicFramePr>
        <p:xfrm>
          <a:off x="1752600" y="2286000"/>
          <a:ext cx="206829" cy="228600"/>
        </p:xfrm>
        <a:graphic>
          <a:graphicData uri="http://schemas.openxmlformats.org/presentationml/2006/ole">
            <mc:AlternateContent xmlns:mc="http://schemas.openxmlformats.org/markup-compatibility/2006">
              <mc:Choice xmlns:v="urn:schemas-microsoft-com:vml" Requires="v">
                <p:oleObj spid="_x0000_s87150" name="Equation" r:id="rId19" imgW="177569" imgH="202936" progId="Equation.3">
                  <p:embed/>
                </p:oleObj>
              </mc:Choice>
              <mc:Fallback>
                <p:oleObj name="Equation" r:id="rId19" imgW="177569" imgH="202936" progId="Equation.3">
                  <p:embed/>
                  <p:pic>
                    <p:nvPicPr>
                      <p:cNvPr id="0" name="Object 7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752600" y="2286000"/>
                        <a:ext cx="206829" cy="228600"/>
                      </a:xfrm>
                      <a:prstGeom prst="rect">
                        <a:avLst/>
                      </a:prstGeom>
                      <a:noFill/>
                    </p:spPr>
                  </p:pic>
                </p:oleObj>
              </mc:Fallback>
            </mc:AlternateContent>
          </a:graphicData>
        </a:graphic>
      </p:graphicFrame>
      <p:sp>
        <p:nvSpPr>
          <p:cNvPr id="96" name="Rectangle 7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7" name="Object 96"/>
          <p:cNvGraphicFramePr>
            <a:graphicFrameLocks noChangeAspect="1"/>
          </p:cNvGraphicFramePr>
          <p:nvPr>
            <p:extLst>
              <p:ext uri="{D42A27DB-BD31-4B8C-83A1-F6EECF244321}">
                <p14:modId xmlns:p14="http://schemas.microsoft.com/office/powerpoint/2010/main" val="4118257913"/>
              </p:ext>
            </p:extLst>
          </p:nvPr>
        </p:nvGraphicFramePr>
        <p:xfrm>
          <a:off x="2819400" y="2286000"/>
          <a:ext cx="228600" cy="261257"/>
        </p:xfrm>
        <a:graphic>
          <a:graphicData uri="http://schemas.openxmlformats.org/presentationml/2006/ole">
            <mc:AlternateContent xmlns:mc="http://schemas.openxmlformats.org/markup-compatibility/2006">
              <mc:Choice xmlns:v="urn:schemas-microsoft-com:vml" Requires="v">
                <p:oleObj spid="_x0000_s87151" name="Equation" r:id="rId21" imgW="203112" imgH="228501" progId="Equation.3">
                  <p:embed/>
                </p:oleObj>
              </mc:Choice>
              <mc:Fallback>
                <p:oleObj name="Equation" r:id="rId21" imgW="203112" imgH="228501" progId="Equation.3">
                  <p:embed/>
                  <p:pic>
                    <p:nvPicPr>
                      <p:cNvPr id="0" name="Object 7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819400" y="2286000"/>
                        <a:ext cx="228600" cy="261257"/>
                      </a:xfrm>
                      <a:prstGeom prst="rect">
                        <a:avLst/>
                      </a:prstGeom>
                      <a:noFill/>
                    </p:spPr>
                  </p:pic>
                </p:oleObj>
              </mc:Fallback>
            </mc:AlternateContent>
          </a:graphicData>
        </a:graphic>
      </p:graphicFrame>
      <p:sp>
        <p:nvSpPr>
          <p:cNvPr id="98" name="Rectangle 7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9" name="Object 98"/>
          <p:cNvGraphicFramePr>
            <a:graphicFrameLocks noChangeAspect="1"/>
          </p:cNvGraphicFramePr>
          <p:nvPr>
            <p:extLst>
              <p:ext uri="{D42A27DB-BD31-4B8C-83A1-F6EECF244321}">
                <p14:modId xmlns:p14="http://schemas.microsoft.com/office/powerpoint/2010/main" val="3820308694"/>
              </p:ext>
            </p:extLst>
          </p:nvPr>
        </p:nvGraphicFramePr>
        <p:xfrm>
          <a:off x="5029200" y="2286000"/>
          <a:ext cx="272143" cy="304800"/>
        </p:xfrm>
        <a:graphic>
          <a:graphicData uri="http://schemas.openxmlformats.org/presentationml/2006/ole">
            <mc:AlternateContent xmlns:mc="http://schemas.openxmlformats.org/markup-compatibility/2006">
              <mc:Choice xmlns:v="urn:schemas-microsoft-com:vml" Requires="v">
                <p:oleObj spid="_x0000_s87152" name="Equation" r:id="rId23" imgW="241195" imgH="203112" progId="Equation.3">
                  <p:embed/>
                </p:oleObj>
              </mc:Choice>
              <mc:Fallback>
                <p:oleObj name="Equation" r:id="rId23" imgW="241195" imgH="203112" progId="Equation.3">
                  <p:embed/>
                  <p:pic>
                    <p:nvPicPr>
                      <p:cNvPr id="0" name="Object 7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029200" y="2286000"/>
                        <a:ext cx="272143" cy="304800"/>
                      </a:xfrm>
                      <a:prstGeom prst="rect">
                        <a:avLst/>
                      </a:prstGeom>
                      <a:noFill/>
                    </p:spPr>
                  </p:pic>
                </p:oleObj>
              </mc:Fallback>
            </mc:AlternateContent>
          </a:graphicData>
        </a:graphic>
      </p:graphicFrame>
    </p:spTree>
    <p:extLst>
      <p:ext uri="{BB962C8B-B14F-4D97-AF65-F5344CB8AC3E}">
        <p14:creationId xmlns:p14="http://schemas.microsoft.com/office/powerpoint/2010/main" val="151406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j-lt"/>
              </a:rPr>
              <a:t>How does one calculate the determinant of any square matrix</a:t>
            </a:r>
            <a:r>
              <a:rPr lang="en-US" sz="3600" dirty="0" smtClean="0">
                <a:latin typeface="+mj-lt"/>
              </a:rPr>
              <a:t>? (cont.)</a:t>
            </a:r>
            <a:endParaRPr lang="en-US" sz="3600" dirty="0">
              <a:latin typeface="+mj-lt"/>
            </a:endParaRPr>
          </a:p>
        </p:txBody>
      </p:sp>
      <p:sp>
        <p:nvSpPr>
          <p:cNvPr id="3" name="Content Placeholder 2"/>
          <p:cNvSpPr>
            <a:spLocks noGrp="1"/>
          </p:cNvSpPr>
          <p:nvPr>
            <p:ph idx="1"/>
          </p:nvPr>
        </p:nvSpPr>
        <p:spPr>
          <a:xfrm>
            <a:off x="457200" y="1622425"/>
            <a:ext cx="8305800" cy="4625975"/>
          </a:xfrm>
        </p:spPr>
        <p:txBody>
          <a:bodyPr/>
          <a:lstStyle/>
          <a:p>
            <a:pPr algn="just"/>
            <a:r>
              <a:rPr lang="en-US" dirty="0"/>
              <a:t>coupled with that                                       </a:t>
            </a:r>
            <a:r>
              <a:rPr lang="en-US" dirty="0" smtClean="0"/>
              <a:t>   , </a:t>
            </a:r>
            <a:r>
              <a:rPr lang="en-US" dirty="0"/>
              <a:t>as we can always reduce the determinant of a matrix to determinants of        </a:t>
            </a:r>
            <a:r>
              <a:rPr lang="en-US" dirty="0" smtClean="0"/>
              <a:t> matrices</a:t>
            </a:r>
            <a:r>
              <a:rPr lang="en-US" dirty="0"/>
              <a:t>. </a:t>
            </a:r>
            <a:r>
              <a:rPr lang="en-US" dirty="0" smtClean="0"/>
              <a:t>The </a:t>
            </a:r>
            <a:r>
              <a:rPr lang="en-US" dirty="0"/>
              <a:t>number        </a:t>
            </a:r>
            <a:r>
              <a:rPr lang="en-US" dirty="0" smtClean="0"/>
              <a:t>      is </a:t>
            </a:r>
            <a:r>
              <a:rPr lang="en-US" dirty="0"/>
              <a:t>called the cofactor of    </a:t>
            </a:r>
            <a:r>
              <a:rPr lang="en-US" dirty="0" smtClean="0"/>
              <a:t>   </a:t>
            </a:r>
            <a:r>
              <a:rPr lang="en-US" dirty="0"/>
              <a:t>and is denoted       </a:t>
            </a:r>
            <a:r>
              <a:rPr lang="en-US" dirty="0" smtClean="0"/>
              <a:t>The </a:t>
            </a:r>
            <a:r>
              <a:rPr lang="en-US" dirty="0"/>
              <a:t>above equation for the determinant can then be written as</a:t>
            </a:r>
          </a:p>
          <a:p>
            <a:pPr algn="just"/>
            <a:endParaRPr lang="en-US" dirty="0" smtClean="0"/>
          </a:p>
          <a:p>
            <a:pPr algn="just"/>
            <a:endParaRPr lang="en-US" dirty="0"/>
          </a:p>
          <a:p>
            <a:pPr algn="just"/>
            <a:endParaRPr lang="en-US" dirty="0" smtClean="0"/>
          </a:p>
          <a:p>
            <a:pPr algn="just"/>
            <a:r>
              <a:rPr lang="en-US" dirty="0" smtClean="0"/>
              <a:t>or </a:t>
            </a:r>
          </a:p>
          <a:p>
            <a:pPr algn="just"/>
            <a:endParaRPr lang="en-US" dirty="0"/>
          </a:p>
          <a:p>
            <a:pPr algn="just"/>
            <a:endParaRPr lang="en-US" dirty="0" smtClean="0"/>
          </a:p>
          <a:p>
            <a:pPr algn="just"/>
            <a:endParaRPr lang="en-US" dirty="0"/>
          </a:p>
          <a:p>
            <a:pPr algn="just"/>
            <a:r>
              <a:rPr lang="en-US" dirty="0"/>
              <a:t>The only reason why determinants are not generally calculated using this method is that it becomes computationally intensive.  For a </a:t>
            </a:r>
            <a:r>
              <a:rPr lang="en-US" i="1" dirty="0"/>
              <a:t>    </a:t>
            </a:r>
            <a:r>
              <a:rPr lang="en-US" i="1" dirty="0" smtClean="0"/>
              <a:t>  </a:t>
            </a:r>
            <a:r>
              <a:rPr lang="en-US" dirty="0"/>
              <a:t>matrix, it requires arithmetic operations proportional to n!.</a:t>
            </a:r>
          </a:p>
          <a:p>
            <a:pPr algn="just"/>
            <a:endParaRPr lang="en-US" dirty="0"/>
          </a:p>
        </p:txBody>
      </p:sp>
      <p:sp>
        <p:nvSpPr>
          <p:cNvPr id="14" name="Rectangle 7"/>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7"/>
          <p:cNvSpPr>
            <a:spLocks noChangeArrowheads="1"/>
          </p:cNvSpPr>
          <p:nvPr/>
        </p:nvSpPr>
        <p:spPr bwMode="auto">
          <a:xfrm>
            <a:off x="0" y="6762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5"/>
          <p:cNvSpPr>
            <a:spLocks noChangeArrowheads="1"/>
          </p:cNvSpPr>
          <p:nvPr/>
        </p:nvSpPr>
        <p:spPr bwMode="auto">
          <a:xfrm>
            <a:off x="0" y="67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6"/>
          <p:cNvSpPr>
            <a:spLocks noChangeArrowheads="1"/>
          </p:cNvSpPr>
          <p:nvPr/>
        </p:nvSpPr>
        <p:spPr bwMode="auto">
          <a:xfrm>
            <a:off x="0" y="89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1123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1"/>
          <p:cNvSpPr>
            <a:spLocks noChangeArrowheads="1"/>
          </p:cNvSpPr>
          <p:nvPr/>
        </p:nvSpPr>
        <p:spPr bwMode="auto">
          <a:xfrm>
            <a:off x="0" y="885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0" name="Rectangle 20"/>
          <p:cNvSpPr>
            <a:spLocks noChangeArrowheads="1"/>
          </p:cNvSpPr>
          <p:nvPr/>
        </p:nvSpPr>
        <p:spPr bwMode="auto">
          <a:xfrm>
            <a:off x="0" y="942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4"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6"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8"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2"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4"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6"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2" name="Rectangle 2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3" name="Rectangle 28"/>
          <p:cNvSpPr>
            <a:spLocks noChangeArrowheads="1"/>
          </p:cNvSpPr>
          <p:nvPr/>
        </p:nvSpPr>
        <p:spPr bwMode="auto">
          <a:xfrm>
            <a:off x="0" y="904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4"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5" name="Object 64"/>
          <p:cNvGraphicFramePr>
            <a:graphicFrameLocks noChangeAspect="1"/>
          </p:cNvGraphicFramePr>
          <p:nvPr>
            <p:extLst>
              <p:ext uri="{D42A27DB-BD31-4B8C-83A1-F6EECF244321}">
                <p14:modId xmlns:p14="http://schemas.microsoft.com/office/powerpoint/2010/main" val="2515021917"/>
              </p:ext>
            </p:extLst>
          </p:nvPr>
        </p:nvGraphicFramePr>
        <p:xfrm>
          <a:off x="2314575" y="1752600"/>
          <a:ext cx="2333625" cy="251987"/>
        </p:xfrm>
        <a:graphic>
          <a:graphicData uri="http://schemas.openxmlformats.org/presentationml/2006/ole">
            <mc:AlternateContent xmlns:mc="http://schemas.openxmlformats.org/markup-compatibility/2006">
              <mc:Choice xmlns:v="urn:schemas-microsoft-com:vml" Requires="v">
                <p:oleObj spid="_x0000_s88094" name="Equation" r:id="rId3" imgW="2032000" imgH="215900" progId="Equation.3">
                  <p:embed/>
                </p:oleObj>
              </mc:Choice>
              <mc:Fallback>
                <p:oleObj name="Equation" r:id="rId3" imgW="2032000" imgH="215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4575" y="1752600"/>
                        <a:ext cx="2333625" cy="251987"/>
                      </a:xfrm>
                      <a:prstGeom prst="rect">
                        <a:avLst/>
                      </a:prstGeom>
                      <a:noFill/>
                    </p:spPr>
                  </p:pic>
                </p:oleObj>
              </mc:Fallback>
            </mc:AlternateContent>
          </a:graphicData>
        </a:graphic>
      </p:graphicFrame>
      <p:sp>
        <p:nvSpPr>
          <p:cNvPr id="66" name="Rectangle 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7" name="Object 66"/>
          <p:cNvGraphicFramePr>
            <a:graphicFrameLocks noChangeAspect="1"/>
          </p:cNvGraphicFramePr>
          <p:nvPr>
            <p:extLst>
              <p:ext uri="{D42A27DB-BD31-4B8C-83A1-F6EECF244321}">
                <p14:modId xmlns:p14="http://schemas.microsoft.com/office/powerpoint/2010/main" val="3835067837"/>
              </p:ext>
            </p:extLst>
          </p:nvPr>
        </p:nvGraphicFramePr>
        <p:xfrm>
          <a:off x="3429000" y="2057400"/>
          <a:ext cx="457200" cy="185058"/>
        </p:xfrm>
        <a:graphic>
          <a:graphicData uri="http://schemas.openxmlformats.org/presentationml/2006/ole">
            <mc:AlternateContent xmlns:mc="http://schemas.openxmlformats.org/markup-compatibility/2006">
              <mc:Choice xmlns:v="urn:schemas-microsoft-com:vml" Requires="v">
                <p:oleObj spid="_x0000_s88095" name="Equation" r:id="rId5" imgW="266353" imgH="164885" progId="Equation.3">
                  <p:embed/>
                </p:oleObj>
              </mc:Choice>
              <mc:Fallback>
                <p:oleObj name="Equation" r:id="rId5" imgW="266353" imgH="16488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2057400"/>
                        <a:ext cx="457200" cy="185058"/>
                      </a:xfrm>
                      <a:prstGeom prst="rect">
                        <a:avLst/>
                      </a:prstGeom>
                      <a:noFill/>
                    </p:spPr>
                  </p:pic>
                </p:oleObj>
              </mc:Fallback>
            </mc:AlternateContent>
          </a:graphicData>
        </a:graphic>
      </p:graphicFrame>
      <p:sp>
        <p:nvSpPr>
          <p:cNvPr id="68" name="Rectangle 4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9" name="Object 68"/>
          <p:cNvGraphicFramePr>
            <a:graphicFrameLocks noChangeAspect="1"/>
          </p:cNvGraphicFramePr>
          <p:nvPr>
            <p:extLst>
              <p:ext uri="{D42A27DB-BD31-4B8C-83A1-F6EECF244321}">
                <p14:modId xmlns:p14="http://schemas.microsoft.com/office/powerpoint/2010/main" val="1893528469"/>
              </p:ext>
            </p:extLst>
          </p:nvPr>
        </p:nvGraphicFramePr>
        <p:xfrm>
          <a:off x="5943601" y="2016214"/>
          <a:ext cx="685800" cy="260797"/>
        </p:xfrm>
        <a:graphic>
          <a:graphicData uri="http://schemas.openxmlformats.org/presentationml/2006/ole">
            <mc:AlternateContent xmlns:mc="http://schemas.openxmlformats.org/markup-compatibility/2006">
              <mc:Choice xmlns:v="urn:schemas-microsoft-com:vml" Requires="v">
                <p:oleObj spid="_x0000_s88096" name="Equation" r:id="rId7" imgW="672808" imgH="253890" progId="Equation.3">
                  <p:embed/>
                </p:oleObj>
              </mc:Choice>
              <mc:Fallback>
                <p:oleObj name="Equation" r:id="rId7" imgW="672808" imgH="25389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1" y="2016214"/>
                        <a:ext cx="685800" cy="260797"/>
                      </a:xfrm>
                      <a:prstGeom prst="rect">
                        <a:avLst/>
                      </a:prstGeom>
                      <a:noFill/>
                    </p:spPr>
                  </p:pic>
                </p:oleObj>
              </mc:Fallback>
            </mc:AlternateContent>
          </a:graphicData>
        </a:graphic>
      </p:graphicFrame>
      <p:sp>
        <p:nvSpPr>
          <p:cNvPr id="70" name="Rectangle 5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1" name="Object 70"/>
          <p:cNvGraphicFramePr>
            <a:graphicFrameLocks noChangeAspect="1"/>
          </p:cNvGraphicFramePr>
          <p:nvPr>
            <p:extLst>
              <p:ext uri="{D42A27DB-BD31-4B8C-83A1-F6EECF244321}">
                <p14:modId xmlns:p14="http://schemas.microsoft.com/office/powerpoint/2010/main" val="41369462"/>
              </p:ext>
            </p:extLst>
          </p:nvPr>
        </p:nvGraphicFramePr>
        <p:xfrm>
          <a:off x="914399" y="2276472"/>
          <a:ext cx="251461" cy="314328"/>
        </p:xfrm>
        <a:graphic>
          <a:graphicData uri="http://schemas.openxmlformats.org/presentationml/2006/ole">
            <mc:AlternateContent xmlns:mc="http://schemas.openxmlformats.org/markup-compatibility/2006">
              <mc:Choice xmlns:v="urn:schemas-microsoft-com:vml" Requires="v">
                <p:oleObj spid="_x0000_s88097" name="Equation" r:id="rId9" imgW="190417" imgH="241195" progId="Equation.3">
                  <p:embed/>
                </p:oleObj>
              </mc:Choice>
              <mc:Fallback>
                <p:oleObj name="Equation" r:id="rId9" imgW="190417"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14399" y="2276472"/>
                        <a:ext cx="251461" cy="314328"/>
                      </a:xfrm>
                      <a:prstGeom prst="rect">
                        <a:avLst/>
                      </a:prstGeom>
                      <a:noFill/>
                    </p:spPr>
                  </p:pic>
                </p:oleObj>
              </mc:Fallback>
            </mc:AlternateContent>
          </a:graphicData>
        </a:graphic>
      </p:graphicFrame>
      <p:sp>
        <p:nvSpPr>
          <p:cNvPr id="72" name="Rectangle 5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3" name="Object 72"/>
          <p:cNvGraphicFramePr>
            <a:graphicFrameLocks noChangeAspect="1"/>
          </p:cNvGraphicFramePr>
          <p:nvPr>
            <p:extLst>
              <p:ext uri="{D42A27DB-BD31-4B8C-83A1-F6EECF244321}">
                <p14:modId xmlns:p14="http://schemas.microsoft.com/office/powerpoint/2010/main" val="4029165875"/>
              </p:ext>
            </p:extLst>
          </p:nvPr>
        </p:nvGraphicFramePr>
        <p:xfrm>
          <a:off x="2656713" y="2276474"/>
          <a:ext cx="238887" cy="314326"/>
        </p:xfrm>
        <a:graphic>
          <a:graphicData uri="http://schemas.openxmlformats.org/presentationml/2006/ole">
            <mc:AlternateContent xmlns:mc="http://schemas.openxmlformats.org/markup-compatibility/2006">
              <mc:Choice xmlns:v="urn:schemas-microsoft-com:vml" Requires="v">
                <p:oleObj spid="_x0000_s88098" name="Equation" r:id="rId11" imgW="177646" imgH="241091" progId="Equation.3">
                  <p:embed/>
                </p:oleObj>
              </mc:Choice>
              <mc:Fallback>
                <p:oleObj name="Equation" r:id="rId11" imgW="177646" imgH="241091"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56713" y="2276474"/>
                        <a:ext cx="238887" cy="314326"/>
                      </a:xfrm>
                      <a:prstGeom prst="rect">
                        <a:avLst/>
                      </a:prstGeom>
                      <a:noFill/>
                    </p:spPr>
                  </p:pic>
                </p:oleObj>
              </mc:Fallback>
            </mc:AlternateContent>
          </a:graphicData>
        </a:graphic>
      </p:graphicFrame>
      <p:sp>
        <p:nvSpPr>
          <p:cNvPr id="76" name="Rectangle 5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7" name="Rectangle 56"/>
          <p:cNvSpPr>
            <a:spLocks noChangeArrowheads="1"/>
          </p:cNvSpPr>
          <p:nvPr/>
        </p:nvSpPr>
        <p:spPr bwMode="auto">
          <a:xfrm>
            <a:off x="152400" y="1057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414632650"/>
              </p:ext>
            </p:extLst>
          </p:nvPr>
        </p:nvGraphicFramePr>
        <p:xfrm>
          <a:off x="1419225" y="2743200"/>
          <a:ext cx="3060970" cy="561975"/>
        </p:xfrm>
        <a:graphic>
          <a:graphicData uri="http://schemas.openxmlformats.org/presentationml/2006/ole">
            <mc:AlternateContent xmlns:mc="http://schemas.openxmlformats.org/markup-compatibility/2006">
              <mc:Choice xmlns:v="urn:schemas-microsoft-com:vml" Requires="v">
                <p:oleObj spid="_x0000_s88099" name="Equation" r:id="rId13" imgW="2438400" imgH="444500" progId="Equation.3">
                  <p:embed/>
                </p:oleObj>
              </mc:Choice>
              <mc:Fallback>
                <p:oleObj name="Equation" r:id="rId13" imgW="2438400" imgH="444500" progId="Equation.3">
                  <p:embed/>
                  <p:pic>
                    <p:nvPicPr>
                      <p:cNvPr id="0"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19225" y="2743200"/>
                        <a:ext cx="3060970" cy="561975"/>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897378468"/>
              </p:ext>
            </p:extLst>
          </p:nvPr>
        </p:nvGraphicFramePr>
        <p:xfrm>
          <a:off x="1419225" y="3657600"/>
          <a:ext cx="3096840" cy="538061"/>
        </p:xfrm>
        <a:graphic>
          <a:graphicData uri="http://schemas.openxmlformats.org/presentationml/2006/ole">
            <mc:AlternateContent xmlns:mc="http://schemas.openxmlformats.org/markup-compatibility/2006">
              <mc:Choice xmlns:v="urn:schemas-microsoft-com:vml" Requires="v">
                <p:oleObj spid="_x0000_s88100" name="Equation" r:id="rId15" imgW="2463800" imgH="431800" progId="Equation.3">
                  <p:embed/>
                </p:oleObj>
              </mc:Choice>
              <mc:Fallback>
                <p:oleObj name="Equation" r:id="rId15" imgW="2463800" imgH="431800" progId="Equation.3">
                  <p:embed/>
                  <p:pic>
                    <p:nvPicPr>
                      <p:cNvPr id="0" name="Object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19225" y="3657600"/>
                        <a:ext cx="3096840" cy="538061"/>
                      </a:xfrm>
                      <a:prstGeom prst="rect">
                        <a:avLst/>
                      </a:prstGeom>
                      <a:noFill/>
                    </p:spPr>
                  </p:pic>
                </p:oleObj>
              </mc:Fallback>
            </mc:AlternateContent>
          </a:graphicData>
        </a:graphic>
      </p:graphicFrame>
      <p:sp>
        <p:nvSpPr>
          <p:cNvPr id="6" name="Rectangle 3"/>
          <p:cNvSpPr>
            <a:spLocks noChangeArrowheads="1"/>
          </p:cNvSpPr>
          <p:nvPr/>
        </p:nvSpPr>
        <p:spPr bwMode="auto">
          <a:xfrm>
            <a:off x="30480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304800" y="1209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186538786"/>
              </p:ext>
            </p:extLst>
          </p:nvPr>
        </p:nvGraphicFramePr>
        <p:xfrm>
          <a:off x="5181600" y="4800600"/>
          <a:ext cx="457200" cy="196850"/>
        </p:xfrm>
        <a:graphic>
          <a:graphicData uri="http://schemas.openxmlformats.org/presentationml/2006/ole">
            <mc:AlternateContent xmlns:mc="http://schemas.openxmlformats.org/markup-compatibility/2006">
              <mc:Choice xmlns:v="urn:schemas-microsoft-com:vml" Requires="v">
                <p:oleObj spid="_x0000_s88101" name="Equation" r:id="rId17" imgW="330200" imgH="139700" progId="Equation.3">
                  <p:embed/>
                </p:oleObj>
              </mc:Choice>
              <mc:Fallback>
                <p:oleObj name="Equation" r:id="rId17" imgW="330200" imgH="139700" progId="Equation.3">
                  <p:embed/>
                  <p:pic>
                    <p:nvPicPr>
                      <p:cNvPr id="0" name="Object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81600" y="4800600"/>
                        <a:ext cx="4572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3325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8077200" cy="2133600"/>
          </a:xfrm>
        </p:spPr>
        <p:txBody>
          <a:bodyPr>
            <a:noAutofit/>
          </a:bodyPr>
          <a:lstStyle/>
          <a:p>
            <a:pPr algn="ctr"/>
            <a:r>
              <a:rPr lang="en-US" sz="4800" dirty="0"/>
              <a:t>Unary Matrix Operations</a:t>
            </a:r>
          </a:p>
        </p:txBody>
      </p:sp>
      <p:sp>
        <p:nvSpPr>
          <p:cNvPr id="40963" name="TextBox 3"/>
          <p:cNvSpPr txBox="1">
            <a:spLocks noChangeArrowheads="1"/>
          </p:cNvSpPr>
          <p:nvPr/>
        </p:nvSpPr>
        <p:spPr bwMode="auto">
          <a:xfrm>
            <a:off x="2286000" y="5410200"/>
            <a:ext cx="4191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SzPct val="80000"/>
            </a:pPr>
            <a:r>
              <a:rPr lang="en-US" altLang="en-US" dirty="0">
                <a:solidFill>
                  <a:schemeClr val="bg1"/>
                </a:solidFill>
                <a:latin typeface="Corbel" pitchFamily="34" charset="0"/>
                <a:hlinkClick r:id="rId3"/>
              </a:rPr>
              <a:t>http://nm.MathForCollege.com</a:t>
            </a:r>
            <a:endParaRPr lang="en-US" altLang="en-US" dirty="0">
              <a:solidFill>
                <a:schemeClr val="bg1"/>
              </a:solidFill>
              <a:latin typeface="Corbel" pitchFamily="34" charset="0"/>
            </a:endParaRPr>
          </a:p>
          <a:p>
            <a:pPr eaLnBrk="1" hangingPunct="1"/>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6</a:t>
            </a:r>
            <a:endParaRPr lang="en-US" dirty="0">
              <a:latin typeface="+mj-lt"/>
              <a:cs typeface="Times New Roman" panose="02020603050405020304" pitchFamily="18" charset="0"/>
            </a:endParaRPr>
          </a:p>
        </p:txBody>
      </p:sp>
      <p:sp>
        <p:nvSpPr>
          <p:cNvPr id="3" name="Content Placeholder 2"/>
          <p:cNvSpPr>
            <a:spLocks noGrp="1"/>
          </p:cNvSpPr>
          <p:nvPr>
            <p:ph idx="1"/>
          </p:nvPr>
        </p:nvSpPr>
        <p:spPr/>
        <p:txBody>
          <a:bodyPr/>
          <a:lstStyle/>
          <a:p>
            <a:r>
              <a:rPr lang="en-US" dirty="0"/>
              <a:t>Find the determinant of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983472350"/>
              </p:ext>
            </p:extLst>
          </p:nvPr>
        </p:nvGraphicFramePr>
        <p:xfrm>
          <a:off x="2133600" y="2590800"/>
          <a:ext cx="1981200" cy="1170000"/>
        </p:xfrm>
        <a:graphic>
          <a:graphicData uri="http://schemas.openxmlformats.org/presentationml/2006/ole">
            <mc:AlternateContent xmlns:mc="http://schemas.openxmlformats.org/markup-compatibility/2006">
              <mc:Choice xmlns:v="urn:schemas-microsoft-com:vml" Requires="v">
                <p:oleObj spid="_x0000_s89092" name="Equation" r:id="rId3" imgW="1206500" imgH="711200" progId="Equation.3">
                  <p:embed/>
                </p:oleObj>
              </mc:Choice>
              <mc:Fallback>
                <p:oleObj name="Equation" r:id="rId3" imgW="12065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590800"/>
                        <a:ext cx="1981200" cy="1170000"/>
                      </a:xfrm>
                      <a:prstGeom prst="rect">
                        <a:avLst/>
                      </a:prstGeom>
                      <a:noFill/>
                    </p:spPr>
                  </p:pic>
                </p:oleObj>
              </mc:Fallback>
            </mc:AlternateContent>
          </a:graphicData>
        </a:graphic>
      </p:graphicFrame>
    </p:spTree>
    <p:extLst>
      <p:ext uri="{BB962C8B-B14F-4D97-AF65-F5344CB8AC3E}">
        <p14:creationId xmlns:p14="http://schemas.microsoft.com/office/powerpoint/2010/main" val="606819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a:t>
            </a:r>
            <a:r>
              <a:rPr lang="en-US" dirty="0" smtClean="0">
                <a:latin typeface="+mj-lt"/>
                <a:cs typeface="Times New Roman" panose="02020603050405020304" pitchFamily="18" charset="0"/>
              </a:rPr>
              <a:t>6 (cont.)</a:t>
            </a:r>
            <a:endParaRPr lang="en-US" dirty="0">
              <a:latin typeface="+mj-lt"/>
              <a:cs typeface="Times New Roman" panose="02020603050405020304" pitchFamily="18" charset="0"/>
            </a:endParaRPr>
          </a:p>
        </p:txBody>
      </p:sp>
      <p:sp>
        <p:nvSpPr>
          <p:cNvPr id="3" name="Content Placeholder 2"/>
          <p:cNvSpPr>
            <a:spLocks noGrp="1"/>
          </p:cNvSpPr>
          <p:nvPr>
            <p:ph idx="1"/>
          </p:nvPr>
        </p:nvSpPr>
        <p:spPr>
          <a:xfrm>
            <a:off x="457200" y="1752600"/>
            <a:ext cx="8229600" cy="4625975"/>
          </a:xfrm>
        </p:spPr>
        <p:txBody>
          <a:bodyPr/>
          <a:lstStyle/>
          <a:p>
            <a:r>
              <a:rPr lang="en-US" b="1" dirty="0" smtClean="0"/>
              <a:t>Solution</a:t>
            </a:r>
            <a:endParaRPr lang="en-US" dirty="0" smtClean="0"/>
          </a:p>
          <a:p>
            <a:endParaRPr lang="en-US" dirty="0"/>
          </a:p>
          <a:p>
            <a:endParaRPr lang="en-US" dirty="0" smtClean="0"/>
          </a:p>
          <a:p>
            <a:r>
              <a:rPr lang="en-US" dirty="0" smtClean="0"/>
              <a:t>Let         in the formula</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960017500"/>
              </p:ext>
            </p:extLst>
          </p:nvPr>
        </p:nvGraphicFramePr>
        <p:xfrm>
          <a:off x="990600" y="2667000"/>
          <a:ext cx="381000" cy="304800"/>
        </p:xfrm>
        <a:graphic>
          <a:graphicData uri="http://schemas.openxmlformats.org/presentationml/2006/ole">
            <mc:AlternateContent xmlns:mc="http://schemas.openxmlformats.org/markup-compatibility/2006">
              <mc:Choice xmlns:v="urn:schemas-microsoft-com:vml" Requires="v">
                <p:oleObj spid="_x0000_s93200" name="Equation" r:id="rId3" imgW="304404" imgH="177569" progId="Equation.3">
                  <p:embed/>
                </p:oleObj>
              </mc:Choice>
              <mc:Fallback>
                <p:oleObj name="Equation" r:id="rId3" imgW="304404" imgH="17756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667000"/>
                        <a:ext cx="381000" cy="304800"/>
                      </a:xfrm>
                      <a:prstGeom prst="rect">
                        <a:avLst/>
                      </a:prstGeom>
                      <a:noFill/>
                    </p:spPr>
                  </p:pic>
                </p:oleObj>
              </mc:Fallback>
            </mc:AlternateContent>
          </a:graphicData>
        </a:graphic>
      </p:graphicFrame>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203987793"/>
              </p:ext>
            </p:extLst>
          </p:nvPr>
        </p:nvGraphicFramePr>
        <p:xfrm>
          <a:off x="1552575" y="2076450"/>
          <a:ext cx="3274976" cy="559723"/>
        </p:xfrm>
        <a:graphic>
          <a:graphicData uri="http://schemas.openxmlformats.org/presentationml/2006/ole">
            <mc:AlternateContent xmlns:mc="http://schemas.openxmlformats.org/markup-compatibility/2006">
              <mc:Choice xmlns:v="urn:schemas-microsoft-com:vml" Requires="v">
                <p:oleObj spid="_x0000_s93201" name="Equation" r:id="rId5" imgW="2616200" imgH="444500" progId="Equation.3">
                  <p:embed/>
                </p:oleObj>
              </mc:Choice>
              <mc:Fallback>
                <p:oleObj name="Equation" r:id="rId5" imgW="2616200" imgH="4445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2575" y="2076450"/>
                        <a:ext cx="3274976" cy="559723"/>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793250473"/>
              </p:ext>
            </p:extLst>
          </p:nvPr>
        </p:nvGraphicFramePr>
        <p:xfrm>
          <a:off x="1600200" y="3286125"/>
          <a:ext cx="2095985" cy="559723"/>
        </p:xfrm>
        <a:graphic>
          <a:graphicData uri="http://schemas.openxmlformats.org/presentationml/2006/ole">
            <mc:AlternateContent xmlns:mc="http://schemas.openxmlformats.org/markup-compatibility/2006">
              <mc:Choice xmlns:v="urn:schemas-microsoft-com:vml" Requires="v">
                <p:oleObj spid="_x0000_s93202" name="Equation" r:id="rId7" imgW="1675673" imgH="444307" progId="Equation.3">
                  <p:embed/>
                </p:oleObj>
              </mc:Choice>
              <mc:Fallback>
                <p:oleObj name="Equation" r:id="rId7" imgW="1675673" imgH="444307"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3286125"/>
                        <a:ext cx="2095985" cy="559723"/>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06837137"/>
              </p:ext>
            </p:extLst>
          </p:nvPr>
        </p:nvGraphicFramePr>
        <p:xfrm>
          <a:off x="2137760" y="4098058"/>
          <a:ext cx="3679880" cy="321542"/>
        </p:xfrm>
        <a:graphic>
          <a:graphicData uri="http://schemas.openxmlformats.org/presentationml/2006/ole">
            <mc:AlternateContent xmlns:mc="http://schemas.openxmlformats.org/markup-compatibility/2006">
              <mc:Choice xmlns:v="urn:schemas-microsoft-com:vml" Requires="v">
                <p:oleObj spid="_x0000_s93203" name="Equation" r:id="rId9" imgW="2946400" imgH="254000" progId="Equation.3">
                  <p:embed/>
                </p:oleObj>
              </mc:Choice>
              <mc:Fallback>
                <p:oleObj name="Equation" r:id="rId9" imgW="2946400" imgH="25400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37760" y="4098058"/>
                        <a:ext cx="3679880" cy="321542"/>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683272103"/>
              </p:ext>
            </p:extLst>
          </p:nvPr>
        </p:nvGraphicFramePr>
        <p:xfrm>
          <a:off x="2133600" y="4743383"/>
          <a:ext cx="2131716" cy="285817"/>
        </p:xfrm>
        <a:graphic>
          <a:graphicData uri="http://schemas.openxmlformats.org/presentationml/2006/ole">
            <mc:AlternateContent xmlns:mc="http://schemas.openxmlformats.org/markup-compatibility/2006">
              <mc:Choice xmlns:v="urn:schemas-microsoft-com:vml" Requires="v">
                <p:oleObj spid="_x0000_s93204" name="Equation" r:id="rId11" imgW="1701800" imgH="228600" progId="Equation.3">
                  <p:embed/>
                </p:oleObj>
              </mc:Choice>
              <mc:Fallback>
                <p:oleObj name="Equation" r:id="rId11" imgW="1701800" imgH="228600" progId="Equation.3">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33600" y="4743383"/>
                        <a:ext cx="2131716" cy="285817"/>
                      </a:xfrm>
                      <a:prstGeom prst="rect">
                        <a:avLst/>
                      </a:prstGeom>
                      <a:noFill/>
                    </p:spPr>
                  </p:pic>
                </p:oleObj>
              </mc:Fallback>
            </mc:AlternateContent>
          </a:graphicData>
        </a:graphic>
      </p:graphicFrame>
      <p:sp>
        <p:nvSpPr>
          <p:cNvPr id="13"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9"/>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0"/>
          <p:cNvSpPr>
            <a:spLocks noChangeArrowheads="1"/>
          </p:cNvSpPr>
          <p:nvPr/>
        </p:nvSpPr>
        <p:spPr bwMode="auto">
          <a:xfrm>
            <a:off x="0" y="16192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24335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a:t>
            </a:r>
            <a:r>
              <a:rPr lang="en-US" dirty="0" smtClean="0">
                <a:latin typeface="+mj-lt"/>
                <a:cs typeface="Times New Roman" panose="02020603050405020304" pitchFamily="18" charset="0"/>
              </a:rPr>
              <a:t>6 (cont.)</a:t>
            </a:r>
            <a:endParaRPr lang="en-US" dirty="0">
              <a:latin typeface="+mj-lt"/>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23948677"/>
              </p:ext>
            </p:extLst>
          </p:nvPr>
        </p:nvGraphicFramePr>
        <p:xfrm>
          <a:off x="1600200" y="1752600"/>
          <a:ext cx="1524000" cy="944628"/>
        </p:xfrm>
        <a:graphic>
          <a:graphicData uri="http://schemas.openxmlformats.org/presentationml/2006/ole">
            <mc:AlternateContent xmlns:mc="http://schemas.openxmlformats.org/markup-compatibility/2006">
              <mc:Choice xmlns:v="urn:schemas-microsoft-com:vml" Requires="v">
                <p:oleObj spid="_x0000_s92179" name="Equation" r:id="rId3" imgW="1155700" imgH="711200" progId="Equation.3">
                  <p:embed/>
                </p:oleObj>
              </mc:Choice>
              <mc:Fallback>
                <p:oleObj name="Equation" r:id="rId3" imgW="1155700" imgH="7112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752600"/>
                        <a:ext cx="1524000" cy="944628"/>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62515237"/>
              </p:ext>
            </p:extLst>
          </p:nvPr>
        </p:nvGraphicFramePr>
        <p:xfrm>
          <a:off x="1961678" y="2754377"/>
          <a:ext cx="705322" cy="604562"/>
        </p:xfrm>
        <a:graphic>
          <a:graphicData uri="http://schemas.openxmlformats.org/presentationml/2006/ole">
            <mc:AlternateContent xmlns:mc="http://schemas.openxmlformats.org/markup-compatibility/2006">
              <mc:Choice xmlns:v="urn:schemas-microsoft-com:vml" Requires="v">
                <p:oleObj spid="_x0000_s92180" name="Equation" r:id="rId5" imgW="533169" imgH="457002" progId="Equation.3">
                  <p:embed/>
                </p:oleObj>
              </mc:Choice>
              <mc:Fallback>
                <p:oleObj name="Equation" r:id="rId5" imgW="533169" imgH="457002"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1678" y="2754377"/>
                        <a:ext cx="705322" cy="604562"/>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71959919"/>
              </p:ext>
            </p:extLst>
          </p:nvPr>
        </p:nvGraphicFramePr>
        <p:xfrm>
          <a:off x="1981200" y="3516377"/>
          <a:ext cx="440826" cy="214115"/>
        </p:xfrm>
        <a:graphic>
          <a:graphicData uri="http://schemas.openxmlformats.org/presentationml/2006/ole">
            <mc:AlternateContent xmlns:mc="http://schemas.openxmlformats.org/markup-compatibility/2006">
              <mc:Choice xmlns:v="urn:schemas-microsoft-com:vml" Requires="v">
                <p:oleObj spid="_x0000_s92181" name="Equation" r:id="rId7" imgW="330057" imgH="165028" progId="Equation.3">
                  <p:embed/>
                </p:oleObj>
              </mc:Choice>
              <mc:Fallback>
                <p:oleObj name="Equation" r:id="rId7" imgW="330057" imgH="165028"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3516377"/>
                        <a:ext cx="440826" cy="214115"/>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34732372"/>
              </p:ext>
            </p:extLst>
          </p:nvPr>
        </p:nvGraphicFramePr>
        <p:xfrm>
          <a:off x="1575010" y="3821177"/>
          <a:ext cx="1549190" cy="944628"/>
        </p:xfrm>
        <a:graphic>
          <a:graphicData uri="http://schemas.openxmlformats.org/presentationml/2006/ole">
            <mc:AlternateContent xmlns:mc="http://schemas.openxmlformats.org/markup-compatibility/2006">
              <mc:Choice xmlns:v="urn:schemas-microsoft-com:vml" Requires="v">
                <p:oleObj spid="_x0000_s92182" name="Equation" r:id="rId9" imgW="1168400" imgH="711200" progId="Equation.3">
                  <p:embed/>
                </p:oleObj>
              </mc:Choice>
              <mc:Fallback>
                <p:oleObj name="Equation" r:id="rId9" imgW="1168400" imgH="711200"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75010" y="3821177"/>
                        <a:ext cx="1549190" cy="944628"/>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037542615"/>
              </p:ext>
            </p:extLst>
          </p:nvPr>
        </p:nvGraphicFramePr>
        <p:xfrm>
          <a:off x="1981200" y="4887977"/>
          <a:ext cx="818678" cy="604562"/>
        </p:xfrm>
        <a:graphic>
          <a:graphicData uri="http://schemas.openxmlformats.org/presentationml/2006/ole">
            <mc:AlternateContent xmlns:mc="http://schemas.openxmlformats.org/markup-compatibility/2006">
              <mc:Choice xmlns:v="urn:schemas-microsoft-com:vml" Requires="v">
                <p:oleObj spid="_x0000_s92183" name="Equation" r:id="rId11" imgW="622300" imgH="457200" progId="Equation.3">
                  <p:embed/>
                </p:oleObj>
              </mc:Choice>
              <mc:Fallback>
                <p:oleObj name="Equation" r:id="rId11" imgW="622300" imgH="457200" progId="Equation.3">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81200" y="4887977"/>
                        <a:ext cx="818678" cy="604562"/>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539961155"/>
              </p:ext>
            </p:extLst>
          </p:nvPr>
        </p:nvGraphicFramePr>
        <p:xfrm>
          <a:off x="1981200" y="5715471"/>
          <a:ext cx="541587" cy="239306"/>
        </p:xfrm>
        <a:graphic>
          <a:graphicData uri="http://schemas.openxmlformats.org/presentationml/2006/ole">
            <mc:AlternateContent xmlns:mc="http://schemas.openxmlformats.org/markup-compatibility/2006">
              <mc:Choice xmlns:v="urn:schemas-microsoft-com:vml" Requires="v">
                <p:oleObj spid="_x0000_s92184" name="Equation" r:id="rId13" imgW="405872" imgH="177569" progId="Equation.3">
                  <p:embed/>
                </p:oleObj>
              </mc:Choice>
              <mc:Fallback>
                <p:oleObj name="Equation" r:id="rId13" imgW="405872" imgH="177569" progId="Equation.3">
                  <p:embed/>
                  <p:pic>
                    <p:nvPicPr>
                      <p:cNvPr id="0" name="Object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81200" y="5715471"/>
                        <a:ext cx="541587" cy="239306"/>
                      </a:xfrm>
                      <a:prstGeom prst="rect">
                        <a:avLst/>
                      </a:prstGeom>
                      <a:noFill/>
                    </p:spPr>
                  </p:pic>
                </p:oleObj>
              </mc:Fallback>
            </mc:AlternateContent>
          </a:graphicData>
        </a:graphic>
      </p:graphicFrame>
      <p:sp>
        <p:nvSpPr>
          <p:cNvPr id="11"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p:cNvSpPr>
            <a:spLocks noChangeArrowheads="1"/>
          </p:cNvSpPr>
          <p:nvPr/>
        </p:nvSpPr>
        <p:spPr bwMode="auto">
          <a:xfrm>
            <a:off x="0" y="1171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9"/>
          <p:cNvSpPr>
            <a:spLocks noChangeArrowheads="1"/>
          </p:cNvSpPr>
          <p:nvPr/>
        </p:nvSpPr>
        <p:spPr bwMode="auto">
          <a:xfrm>
            <a:off x="0" y="2085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0"/>
          <p:cNvSpPr>
            <a:spLocks noChangeArrowheads="1"/>
          </p:cNvSpPr>
          <p:nvPr/>
        </p:nvSpPr>
        <p:spPr bwMode="auto">
          <a:xfrm>
            <a:off x="0" y="2705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1"/>
          <p:cNvSpPr>
            <a:spLocks noChangeArrowheads="1"/>
          </p:cNvSpPr>
          <p:nvPr/>
        </p:nvSpPr>
        <p:spPr bwMode="auto">
          <a:xfrm>
            <a:off x="0" y="3876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2"/>
          <p:cNvSpPr>
            <a:spLocks noChangeArrowheads="1"/>
          </p:cNvSpPr>
          <p:nvPr/>
        </p:nvSpPr>
        <p:spPr bwMode="auto">
          <a:xfrm>
            <a:off x="0" y="4791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3201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a:t>
            </a:r>
            <a:r>
              <a:rPr lang="en-US" dirty="0" smtClean="0">
                <a:latin typeface="+mj-lt"/>
                <a:cs typeface="Times New Roman" panose="02020603050405020304" pitchFamily="18" charset="0"/>
              </a:rPr>
              <a:t>6 (cont.)</a:t>
            </a:r>
            <a:endParaRPr lang="en-US" dirty="0">
              <a:latin typeface="+mj-lt"/>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070570695"/>
              </p:ext>
            </p:extLst>
          </p:nvPr>
        </p:nvGraphicFramePr>
        <p:xfrm>
          <a:off x="1524000" y="1784432"/>
          <a:ext cx="1585163" cy="958768"/>
        </p:xfrm>
        <a:graphic>
          <a:graphicData uri="http://schemas.openxmlformats.org/presentationml/2006/ole">
            <mc:AlternateContent xmlns:mc="http://schemas.openxmlformats.org/markup-compatibility/2006">
              <mc:Choice xmlns:v="urn:schemas-microsoft-com:vml" Requires="v">
                <p:oleObj spid="_x0000_s91158" name="Equation" r:id="rId3" imgW="1180588" imgH="710891" progId="Equation.3">
                  <p:embed/>
                </p:oleObj>
              </mc:Choice>
              <mc:Fallback>
                <p:oleObj name="Equation" r:id="rId3" imgW="1180588" imgH="710891"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784432"/>
                        <a:ext cx="1585163" cy="958768"/>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61493293"/>
              </p:ext>
            </p:extLst>
          </p:nvPr>
        </p:nvGraphicFramePr>
        <p:xfrm>
          <a:off x="1962398" y="2815388"/>
          <a:ext cx="933202" cy="613612"/>
        </p:xfrm>
        <a:graphic>
          <a:graphicData uri="http://schemas.openxmlformats.org/presentationml/2006/ole">
            <mc:AlternateContent xmlns:mc="http://schemas.openxmlformats.org/markup-compatibility/2006">
              <mc:Choice xmlns:v="urn:schemas-microsoft-com:vml" Requires="v">
                <p:oleObj spid="_x0000_s91159" name="Equation" r:id="rId5" imgW="698500" imgH="457200" progId="Equation.3">
                  <p:embed/>
                </p:oleObj>
              </mc:Choice>
              <mc:Fallback>
                <p:oleObj name="Equation" r:id="rId5" imgW="698500" imgH="457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2398" y="2815388"/>
                        <a:ext cx="933202" cy="613612"/>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91135201"/>
              </p:ext>
            </p:extLst>
          </p:nvPr>
        </p:nvGraphicFramePr>
        <p:xfrm>
          <a:off x="1981200" y="3567112"/>
          <a:ext cx="651963" cy="242888"/>
        </p:xfrm>
        <a:graphic>
          <a:graphicData uri="http://schemas.openxmlformats.org/presentationml/2006/ole">
            <mc:AlternateContent xmlns:mc="http://schemas.openxmlformats.org/markup-compatibility/2006">
              <mc:Choice xmlns:v="urn:schemas-microsoft-com:vml" Requires="v">
                <p:oleObj spid="_x0000_s91160" name="Equation" r:id="rId7" imgW="482181" imgH="177646" progId="Equation.3">
                  <p:embed/>
                </p:oleObj>
              </mc:Choice>
              <mc:Fallback>
                <p:oleObj name="Equation" r:id="rId7" imgW="482181" imgH="177646"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3567112"/>
                        <a:ext cx="651963" cy="242888"/>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74542947"/>
              </p:ext>
            </p:extLst>
          </p:nvPr>
        </p:nvGraphicFramePr>
        <p:xfrm>
          <a:off x="1632277" y="4022306"/>
          <a:ext cx="2863523" cy="306806"/>
        </p:xfrm>
        <a:graphic>
          <a:graphicData uri="http://schemas.openxmlformats.org/presentationml/2006/ole">
            <mc:AlternateContent xmlns:mc="http://schemas.openxmlformats.org/markup-compatibility/2006">
              <mc:Choice xmlns:v="urn:schemas-microsoft-com:vml" Requires="v">
                <p:oleObj spid="_x0000_s91161" name="Equation" r:id="rId9" imgW="2133600" imgH="228600" progId="Equation.3">
                  <p:embed/>
                </p:oleObj>
              </mc:Choice>
              <mc:Fallback>
                <p:oleObj name="Equation" r:id="rId9" imgW="2133600" imgH="228600" progId="Equation.3">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32277" y="4022306"/>
                        <a:ext cx="2863523" cy="306806"/>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35177525"/>
              </p:ext>
            </p:extLst>
          </p:nvPr>
        </p:nvGraphicFramePr>
        <p:xfrm>
          <a:off x="2209800" y="4492290"/>
          <a:ext cx="2403310" cy="294022"/>
        </p:xfrm>
        <a:graphic>
          <a:graphicData uri="http://schemas.openxmlformats.org/presentationml/2006/ole">
            <mc:AlternateContent xmlns:mc="http://schemas.openxmlformats.org/markup-compatibility/2006">
              <mc:Choice xmlns:v="urn:schemas-microsoft-com:vml" Requires="v">
                <p:oleObj spid="_x0000_s91162" name="Equation" r:id="rId11" imgW="1790700" imgH="215900" progId="Equation.3">
                  <p:embed/>
                </p:oleObj>
              </mc:Choice>
              <mc:Fallback>
                <p:oleObj name="Equation" r:id="rId11" imgW="1790700" imgH="215900" progId="Equation.3">
                  <p:embed/>
                  <p:pic>
                    <p:nvPicPr>
                      <p:cNvPr id="0" name="Object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09800" y="4492290"/>
                        <a:ext cx="2403310" cy="294022"/>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25642247"/>
              </p:ext>
            </p:extLst>
          </p:nvPr>
        </p:nvGraphicFramePr>
        <p:xfrm>
          <a:off x="2209800" y="5000624"/>
          <a:ext cx="1636298" cy="242888"/>
        </p:xfrm>
        <a:graphic>
          <a:graphicData uri="http://schemas.openxmlformats.org/presentationml/2006/ole">
            <mc:AlternateContent xmlns:mc="http://schemas.openxmlformats.org/markup-compatibility/2006">
              <mc:Choice xmlns:v="urn:schemas-microsoft-com:vml" Requires="v">
                <p:oleObj spid="_x0000_s91163" name="Equation" r:id="rId13" imgW="1218671" imgH="177723" progId="Equation.3">
                  <p:embed/>
                </p:oleObj>
              </mc:Choice>
              <mc:Fallback>
                <p:oleObj name="Equation" r:id="rId13" imgW="1218671" imgH="177723" progId="Equation.3">
                  <p:embed/>
                  <p:pic>
                    <p:nvPicPr>
                      <p:cNvPr id="0"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9800" y="5000624"/>
                        <a:ext cx="1636298" cy="242888"/>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08353553"/>
              </p:ext>
            </p:extLst>
          </p:nvPr>
        </p:nvGraphicFramePr>
        <p:xfrm>
          <a:off x="2209800" y="5472112"/>
          <a:ext cx="549694" cy="242888"/>
        </p:xfrm>
        <a:graphic>
          <a:graphicData uri="http://schemas.openxmlformats.org/presentationml/2006/ole">
            <mc:AlternateContent xmlns:mc="http://schemas.openxmlformats.org/markup-compatibility/2006">
              <mc:Choice xmlns:v="urn:schemas-microsoft-com:vml" Requires="v">
                <p:oleObj spid="_x0000_s91164" name="Equation" r:id="rId15" imgW="405872" imgH="177569" progId="Equation.3">
                  <p:embed/>
                </p:oleObj>
              </mc:Choice>
              <mc:Fallback>
                <p:oleObj name="Equation" r:id="rId15" imgW="405872" imgH="177569" progId="Equation.3">
                  <p:embed/>
                  <p:pic>
                    <p:nvPicPr>
                      <p:cNvPr id="0" name="Object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09800" y="5472112"/>
                        <a:ext cx="549694" cy="242888"/>
                      </a:xfrm>
                      <a:prstGeom prst="rect">
                        <a:avLst/>
                      </a:prstGeom>
                      <a:noFill/>
                    </p:spPr>
                  </p:pic>
                </p:oleObj>
              </mc:Fallback>
            </mc:AlternateContent>
          </a:graphicData>
        </a:graphic>
      </p:graphicFrame>
      <p:sp>
        <p:nvSpPr>
          <p:cNvPr id="12"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9"/>
          <p:cNvSpPr>
            <a:spLocks noChangeArrowheads="1"/>
          </p:cNvSpPr>
          <p:nvPr/>
        </p:nvSpPr>
        <p:spPr bwMode="auto">
          <a:xfrm>
            <a:off x="0" y="1171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0"/>
          <p:cNvSpPr>
            <a:spLocks noChangeArrowheads="1"/>
          </p:cNvSpPr>
          <p:nvPr/>
        </p:nvSpPr>
        <p:spPr bwMode="auto">
          <a:xfrm>
            <a:off x="0" y="2085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1"/>
          <p:cNvSpPr>
            <a:spLocks noChangeArrowheads="1"/>
          </p:cNvSpPr>
          <p:nvPr/>
        </p:nvSpPr>
        <p:spPr bwMode="auto">
          <a:xfrm>
            <a:off x="0" y="2724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2"/>
          <p:cNvSpPr>
            <a:spLocks noChangeArrowheads="1"/>
          </p:cNvSpPr>
          <p:nvPr/>
        </p:nvSpPr>
        <p:spPr bwMode="auto">
          <a:xfrm>
            <a:off x="0" y="3409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38120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a:t>
            </a:r>
            <a:r>
              <a:rPr lang="en-US" dirty="0" smtClean="0">
                <a:latin typeface="+mj-lt"/>
                <a:cs typeface="Times New Roman" panose="02020603050405020304" pitchFamily="18" charset="0"/>
              </a:rPr>
              <a:t>6 (cont.)</a:t>
            </a:r>
            <a:endParaRPr lang="en-US" dirty="0">
              <a:latin typeface="+mj-lt"/>
              <a:cs typeface="Times New Roman" panose="02020603050405020304" pitchFamily="18" charset="0"/>
            </a:endParaRPr>
          </a:p>
        </p:txBody>
      </p:sp>
      <p:sp>
        <p:nvSpPr>
          <p:cNvPr id="3" name="Content Placeholder 2"/>
          <p:cNvSpPr>
            <a:spLocks noGrp="1"/>
          </p:cNvSpPr>
          <p:nvPr>
            <p:ph idx="1"/>
          </p:nvPr>
        </p:nvSpPr>
        <p:spPr>
          <a:xfrm>
            <a:off x="457200" y="1752600"/>
            <a:ext cx="8229600" cy="4625975"/>
          </a:xfrm>
        </p:spPr>
        <p:txBody>
          <a:bodyPr/>
          <a:lstStyle/>
          <a:p>
            <a:r>
              <a:rPr lang="en-US" dirty="0" smtClean="0"/>
              <a:t>Also for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435537740"/>
              </p:ext>
            </p:extLst>
          </p:nvPr>
        </p:nvGraphicFramePr>
        <p:xfrm>
          <a:off x="1447799" y="1862136"/>
          <a:ext cx="457201" cy="271463"/>
        </p:xfrm>
        <a:graphic>
          <a:graphicData uri="http://schemas.openxmlformats.org/presentationml/2006/ole">
            <mc:AlternateContent xmlns:mc="http://schemas.openxmlformats.org/markup-compatibility/2006">
              <mc:Choice xmlns:v="urn:schemas-microsoft-com:vml" Requires="v">
                <p:oleObj spid="_x0000_s90137" name="Equation" r:id="rId3" imgW="304404" imgH="177569" progId="Equation.3">
                  <p:embed/>
                </p:oleObj>
              </mc:Choice>
              <mc:Fallback>
                <p:oleObj name="Equation" r:id="rId3" imgW="304404" imgH="17756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799" y="1862136"/>
                        <a:ext cx="457201" cy="271463"/>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39651333"/>
              </p:ext>
            </p:extLst>
          </p:nvPr>
        </p:nvGraphicFramePr>
        <p:xfrm>
          <a:off x="1752600" y="2238056"/>
          <a:ext cx="1447800" cy="571820"/>
        </p:xfrm>
        <a:graphic>
          <a:graphicData uri="http://schemas.openxmlformats.org/presentationml/2006/ole">
            <mc:AlternateContent xmlns:mc="http://schemas.openxmlformats.org/markup-compatibility/2006">
              <mc:Choice xmlns:v="urn:schemas-microsoft-com:vml" Requires="v">
                <p:oleObj spid="_x0000_s90138" name="Equation" r:id="rId5" imgW="1129810" imgH="444307" progId="Equation.3">
                  <p:embed/>
                </p:oleObj>
              </mc:Choice>
              <mc:Fallback>
                <p:oleObj name="Equation" r:id="rId5" imgW="1129810" imgH="444307"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2238056"/>
                        <a:ext cx="1447800" cy="57182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00474509"/>
              </p:ext>
            </p:extLst>
          </p:nvPr>
        </p:nvGraphicFramePr>
        <p:xfrm>
          <a:off x="1981200" y="2972441"/>
          <a:ext cx="1277470" cy="304159"/>
        </p:xfrm>
        <a:graphic>
          <a:graphicData uri="http://schemas.openxmlformats.org/presentationml/2006/ole">
            <mc:AlternateContent xmlns:mc="http://schemas.openxmlformats.org/markup-compatibility/2006">
              <mc:Choice xmlns:v="urn:schemas-microsoft-com:vml" Requires="v">
                <p:oleObj spid="_x0000_s90139" name="Equation" r:id="rId7" imgW="1002865" imgH="241195" progId="Equation.3">
                  <p:embed/>
                </p:oleObj>
              </mc:Choice>
              <mc:Fallback>
                <p:oleObj name="Equation" r:id="rId7" imgW="1002865" imgH="241195"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2972441"/>
                        <a:ext cx="1277470" cy="304159"/>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278591504"/>
              </p:ext>
            </p:extLst>
          </p:nvPr>
        </p:nvGraphicFramePr>
        <p:xfrm>
          <a:off x="2277893" y="3453972"/>
          <a:ext cx="498823" cy="279828"/>
        </p:xfrm>
        <a:graphic>
          <a:graphicData uri="http://schemas.openxmlformats.org/presentationml/2006/ole">
            <mc:AlternateContent xmlns:mc="http://schemas.openxmlformats.org/markup-compatibility/2006">
              <mc:Choice xmlns:v="urn:schemas-microsoft-com:vml" Requires="v">
                <p:oleObj spid="_x0000_s90140" name="Equation" r:id="rId9" imgW="393359" imgH="215713" progId="Equation.3">
                  <p:embed/>
                </p:oleObj>
              </mc:Choice>
              <mc:Fallback>
                <p:oleObj name="Equation" r:id="rId9" imgW="393359" imgH="215713"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77893" y="3453972"/>
                        <a:ext cx="498823" cy="279828"/>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039341887"/>
              </p:ext>
            </p:extLst>
          </p:nvPr>
        </p:nvGraphicFramePr>
        <p:xfrm>
          <a:off x="2269787" y="3831771"/>
          <a:ext cx="425824" cy="206829"/>
        </p:xfrm>
        <a:graphic>
          <a:graphicData uri="http://schemas.openxmlformats.org/presentationml/2006/ole">
            <mc:AlternateContent xmlns:mc="http://schemas.openxmlformats.org/markup-compatibility/2006">
              <mc:Choice xmlns:v="urn:schemas-microsoft-com:vml" Requires="v">
                <p:oleObj spid="_x0000_s90141" name="Equation" r:id="rId11" imgW="330057" imgH="165028" progId="Equation.3">
                  <p:embed/>
                </p:oleObj>
              </mc:Choice>
              <mc:Fallback>
                <p:oleObj name="Equation" r:id="rId11" imgW="330057" imgH="165028"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69787" y="3831771"/>
                        <a:ext cx="425824" cy="206829"/>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61816576"/>
              </p:ext>
            </p:extLst>
          </p:nvPr>
        </p:nvGraphicFramePr>
        <p:xfrm>
          <a:off x="1981200" y="4267841"/>
          <a:ext cx="1313968" cy="304159"/>
        </p:xfrm>
        <a:graphic>
          <a:graphicData uri="http://schemas.openxmlformats.org/presentationml/2006/ole">
            <mc:AlternateContent xmlns:mc="http://schemas.openxmlformats.org/markup-compatibility/2006">
              <mc:Choice xmlns:v="urn:schemas-microsoft-com:vml" Requires="v">
                <p:oleObj spid="_x0000_s90142" name="Equation" r:id="rId13" imgW="1028254" imgH="241195" progId="Equation.3">
                  <p:embed/>
                </p:oleObj>
              </mc:Choice>
              <mc:Fallback>
                <p:oleObj name="Equation" r:id="rId13" imgW="1028254" imgH="241195" progId="Equation.3">
                  <p:embed/>
                  <p:pic>
                    <p:nvPicPr>
                      <p:cNvPr id="0" name="Object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81200" y="4267841"/>
                        <a:ext cx="1313968" cy="304159"/>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06810271"/>
              </p:ext>
            </p:extLst>
          </p:nvPr>
        </p:nvGraphicFramePr>
        <p:xfrm>
          <a:off x="2286000" y="4825572"/>
          <a:ext cx="632654" cy="279828"/>
        </p:xfrm>
        <a:graphic>
          <a:graphicData uri="http://schemas.openxmlformats.org/presentationml/2006/ole">
            <mc:AlternateContent xmlns:mc="http://schemas.openxmlformats.org/markup-compatibility/2006">
              <mc:Choice xmlns:v="urn:schemas-microsoft-com:vml" Requires="v">
                <p:oleObj spid="_x0000_s90143" name="Equation" r:id="rId15" imgW="494870" imgH="215713" progId="Equation.3">
                  <p:embed/>
                </p:oleObj>
              </mc:Choice>
              <mc:Fallback>
                <p:oleObj name="Equation" r:id="rId15" imgW="494870" imgH="215713" progId="Equation.3">
                  <p:embed/>
                  <p:pic>
                    <p:nvPicPr>
                      <p:cNvPr id="0" name="Object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0" y="4825572"/>
                        <a:ext cx="632654" cy="279828"/>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807153793"/>
              </p:ext>
            </p:extLst>
          </p:nvPr>
        </p:nvGraphicFramePr>
        <p:xfrm>
          <a:off x="2286000" y="5331438"/>
          <a:ext cx="401491" cy="231162"/>
        </p:xfrm>
        <a:graphic>
          <a:graphicData uri="http://schemas.openxmlformats.org/presentationml/2006/ole">
            <mc:AlternateContent xmlns:mc="http://schemas.openxmlformats.org/markup-compatibility/2006">
              <mc:Choice xmlns:v="urn:schemas-microsoft-com:vml" Requires="v">
                <p:oleObj spid="_x0000_s90144" name="Equation" r:id="rId17" imgW="317087" imgH="177569" progId="Equation.3">
                  <p:embed/>
                </p:oleObj>
              </mc:Choice>
              <mc:Fallback>
                <p:oleObj name="Equation" r:id="rId17" imgW="317087" imgH="177569" progId="Equation.3">
                  <p:embed/>
                  <p:pic>
                    <p:nvPicPr>
                      <p:cNvPr id="0" name="Object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286000" y="5331438"/>
                        <a:ext cx="401491" cy="231162"/>
                      </a:xfrm>
                      <a:prstGeom prst="rect">
                        <a:avLst/>
                      </a:prstGeom>
                      <a:noFill/>
                    </p:spPr>
                  </p:pic>
                </p:oleObj>
              </mc:Fallback>
            </mc:AlternateContent>
          </a:graphicData>
        </a:graphic>
      </p:graphicFrame>
      <p:sp>
        <p:nvSpPr>
          <p:cNvPr id="14"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1"/>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2"/>
          <p:cNvSpPr>
            <a:spLocks noChangeArrowheads="1"/>
          </p:cNvSpPr>
          <p:nvPr/>
        </p:nvSpPr>
        <p:spPr bwMode="auto">
          <a:xfrm>
            <a:off x="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3"/>
          <p:cNvSpPr>
            <a:spLocks noChangeArrowheads="1"/>
          </p:cNvSpPr>
          <p:nvPr/>
        </p:nvSpPr>
        <p:spPr bwMode="auto">
          <a:xfrm>
            <a:off x="0" y="2276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11788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a:t>
            </a:r>
            <a:r>
              <a:rPr lang="en-US" dirty="0" smtClean="0">
                <a:latin typeface="+mj-lt"/>
                <a:cs typeface="Times New Roman" panose="02020603050405020304" pitchFamily="18" charset="0"/>
              </a:rPr>
              <a:t>6 (cont.)</a:t>
            </a:r>
            <a:endParaRPr lang="en-US" dirty="0">
              <a:latin typeface="+mj-lt"/>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1"/>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2"/>
          <p:cNvSpPr>
            <a:spLocks noChangeArrowheads="1"/>
          </p:cNvSpPr>
          <p:nvPr/>
        </p:nvSpPr>
        <p:spPr bwMode="auto">
          <a:xfrm>
            <a:off x="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2209190296"/>
              </p:ext>
            </p:extLst>
          </p:nvPr>
        </p:nvGraphicFramePr>
        <p:xfrm>
          <a:off x="1676400" y="1981200"/>
          <a:ext cx="1327298" cy="334926"/>
        </p:xfrm>
        <a:graphic>
          <a:graphicData uri="http://schemas.openxmlformats.org/presentationml/2006/ole">
            <mc:AlternateContent xmlns:mc="http://schemas.openxmlformats.org/markup-compatibility/2006">
              <mc:Choice xmlns:v="urn:schemas-microsoft-com:vml" Requires="v">
                <p:oleObj spid="_x0000_s94237" name="Equation" r:id="rId3" imgW="1015559" imgH="253890" progId="Equation.3">
                  <p:embed/>
                </p:oleObj>
              </mc:Choice>
              <mc:Fallback>
                <p:oleObj name="Equation" r:id="rId3" imgW="1015559" imgH="25389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981200"/>
                        <a:ext cx="1327298" cy="334926"/>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337536788"/>
              </p:ext>
            </p:extLst>
          </p:nvPr>
        </p:nvGraphicFramePr>
        <p:xfrm>
          <a:off x="1981200" y="2438400"/>
          <a:ext cx="533400" cy="297711"/>
        </p:xfrm>
        <a:graphic>
          <a:graphicData uri="http://schemas.openxmlformats.org/presentationml/2006/ole">
            <mc:AlternateContent xmlns:mc="http://schemas.openxmlformats.org/markup-compatibility/2006">
              <mc:Choice xmlns:v="urn:schemas-microsoft-com:vml" Requires="v">
                <p:oleObj spid="_x0000_s94238" name="Equation" r:id="rId5" imgW="406224" imgH="228501" progId="Equation.3">
                  <p:embed/>
                </p:oleObj>
              </mc:Choice>
              <mc:Fallback>
                <p:oleObj name="Equation" r:id="rId5" imgW="406224" imgH="228501"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2438400"/>
                        <a:ext cx="533400" cy="297711"/>
                      </a:xfrm>
                      <a:prstGeom prst="rect">
                        <a:avLst/>
                      </a:prstGeom>
                      <a:no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603261805"/>
              </p:ext>
            </p:extLst>
          </p:nvPr>
        </p:nvGraphicFramePr>
        <p:xfrm>
          <a:off x="1981200" y="2895600"/>
          <a:ext cx="632637" cy="235689"/>
        </p:xfrm>
        <a:graphic>
          <a:graphicData uri="http://schemas.openxmlformats.org/presentationml/2006/ole">
            <mc:AlternateContent xmlns:mc="http://schemas.openxmlformats.org/markup-compatibility/2006">
              <mc:Choice xmlns:v="urn:schemas-microsoft-com:vml" Requires="v">
                <p:oleObj spid="_x0000_s94239" name="Equation" r:id="rId7" imgW="482181" imgH="177646" progId="Equation.3">
                  <p:embed/>
                </p:oleObj>
              </mc:Choice>
              <mc:Fallback>
                <p:oleObj name="Equation" r:id="rId7" imgW="482181" imgH="177646"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2895600"/>
                        <a:ext cx="632637" cy="235689"/>
                      </a:xfrm>
                      <a:prstGeom prst="rect">
                        <a:avLst/>
                      </a:prstGeom>
                      <a:noFill/>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037031057"/>
              </p:ext>
            </p:extLst>
          </p:nvPr>
        </p:nvGraphicFramePr>
        <p:xfrm>
          <a:off x="1752600" y="3512289"/>
          <a:ext cx="2592572" cy="297711"/>
        </p:xfrm>
        <a:graphic>
          <a:graphicData uri="http://schemas.openxmlformats.org/presentationml/2006/ole">
            <mc:AlternateContent xmlns:mc="http://schemas.openxmlformats.org/markup-compatibility/2006">
              <mc:Choice xmlns:v="urn:schemas-microsoft-com:vml" Requires="v">
                <p:oleObj spid="_x0000_s94240" name="Equation" r:id="rId9" imgW="1993900" imgH="228600" progId="Equation.3">
                  <p:embed/>
                </p:oleObj>
              </mc:Choice>
              <mc:Fallback>
                <p:oleObj name="Equation" r:id="rId9" imgW="1993900" imgH="228600" progId="Equation.3">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2600" y="3512289"/>
                        <a:ext cx="2592572" cy="297711"/>
                      </a:xfrm>
                      <a:prstGeom prst="rect">
                        <a:avLst/>
                      </a:prstGeom>
                      <a:noFill/>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2777965955"/>
              </p:ext>
            </p:extLst>
          </p:nvPr>
        </p:nvGraphicFramePr>
        <p:xfrm>
          <a:off x="2284228" y="3981893"/>
          <a:ext cx="2592572" cy="285307"/>
        </p:xfrm>
        <a:graphic>
          <a:graphicData uri="http://schemas.openxmlformats.org/presentationml/2006/ole">
            <mc:AlternateContent xmlns:mc="http://schemas.openxmlformats.org/markup-compatibility/2006">
              <mc:Choice xmlns:v="urn:schemas-microsoft-com:vml" Requires="v">
                <p:oleObj spid="_x0000_s94241" name="Equation" r:id="rId11" imgW="1993035" imgH="215806" progId="Equation.3">
                  <p:embed/>
                </p:oleObj>
              </mc:Choice>
              <mc:Fallback>
                <p:oleObj name="Equation" r:id="rId11" imgW="1993035" imgH="215806" progId="Equation.3">
                  <p:embed/>
                  <p:pic>
                    <p:nvPicPr>
                      <p:cNvPr id="0" name="Object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4228" y="3981893"/>
                        <a:ext cx="2592572" cy="285307"/>
                      </a:xfrm>
                      <a:prstGeom prst="rect">
                        <a:avLst/>
                      </a:prstGeom>
                      <a:noFill/>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02341624"/>
              </p:ext>
            </p:extLst>
          </p:nvPr>
        </p:nvGraphicFramePr>
        <p:xfrm>
          <a:off x="2298405" y="4412511"/>
          <a:ext cx="1587795" cy="235689"/>
        </p:xfrm>
        <a:graphic>
          <a:graphicData uri="http://schemas.openxmlformats.org/presentationml/2006/ole">
            <mc:AlternateContent xmlns:mc="http://schemas.openxmlformats.org/markup-compatibility/2006">
              <mc:Choice xmlns:v="urn:schemas-microsoft-com:vml" Requires="v">
                <p:oleObj spid="_x0000_s94242" name="Equation" r:id="rId13" imgW="1218671" imgH="177723" progId="Equation.3">
                  <p:embed/>
                </p:oleObj>
              </mc:Choice>
              <mc:Fallback>
                <p:oleObj name="Equation" r:id="rId13" imgW="1218671" imgH="177723" progId="Equation.3">
                  <p:embed/>
                  <p:pic>
                    <p:nvPicPr>
                      <p:cNvPr id="0"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98405" y="4412511"/>
                        <a:ext cx="1587795" cy="235689"/>
                      </a:xfrm>
                      <a:prstGeom prst="rect">
                        <a:avLst/>
                      </a:prstGeom>
                      <a:noFill/>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4232803035"/>
              </p:ext>
            </p:extLst>
          </p:nvPr>
        </p:nvGraphicFramePr>
        <p:xfrm>
          <a:off x="2286000" y="4793511"/>
          <a:ext cx="533400" cy="235689"/>
        </p:xfrm>
        <a:graphic>
          <a:graphicData uri="http://schemas.openxmlformats.org/presentationml/2006/ole">
            <mc:AlternateContent xmlns:mc="http://schemas.openxmlformats.org/markup-compatibility/2006">
              <mc:Choice xmlns:v="urn:schemas-microsoft-com:vml" Requires="v">
                <p:oleObj spid="_x0000_s94243" name="Equation" r:id="rId15" imgW="405872" imgH="177569" progId="Equation.3">
                  <p:embed/>
                </p:oleObj>
              </mc:Choice>
              <mc:Fallback>
                <p:oleObj name="Equation" r:id="rId15" imgW="405872" imgH="177569" progId="Equation.3">
                  <p:embed/>
                  <p:pic>
                    <p:nvPicPr>
                      <p:cNvPr id="0" name="Object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0" y="4793511"/>
                        <a:ext cx="533400" cy="235689"/>
                      </a:xfrm>
                      <a:prstGeom prst="rect">
                        <a:avLst/>
                      </a:prstGeom>
                      <a:noFill/>
                    </p:spPr>
                  </p:pic>
                </p:oleObj>
              </mc:Fallback>
            </mc:AlternateContent>
          </a:graphicData>
        </a:graphic>
      </p:graphicFrame>
      <p:sp>
        <p:nvSpPr>
          <p:cNvPr id="26"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9"/>
          <p:cNvSpPr>
            <a:spLocks noChangeArrowheads="1"/>
          </p:cNvSpPr>
          <p:nvPr/>
        </p:nvSpPr>
        <p:spPr bwMode="auto">
          <a:xfrm>
            <a:off x="0" y="714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0"/>
          <p:cNvSpPr>
            <a:spLocks noChangeArrowheads="1"/>
          </p:cNvSpPr>
          <p:nvPr/>
        </p:nvSpPr>
        <p:spPr bwMode="auto">
          <a:xfrm>
            <a:off x="0" y="140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1"/>
          <p:cNvSpPr>
            <a:spLocks noChangeArrowheads="1"/>
          </p:cNvSpPr>
          <p:nvPr/>
        </p:nvSpPr>
        <p:spPr bwMode="auto">
          <a:xfrm>
            <a:off x="0" y="2038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13"/>
          <p:cNvSpPr>
            <a:spLocks noChangeArrowheads="1"/>
          </p:cNvSpPr>
          <p:nvPr/>
        </p:nvSpPr>
        <p:spPr bwMode="auto">
          <a:xfrm>
            <a:off x="0" y="2943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14"/>
          <p:cNvSpPr>
            <a:spLocks noChangeArrowheads="1"/>
          </p:cNvSpPr>
          <p:nvPr/>
        </p:nvSpPr>
        <p:spPr bwMode="auto">
          <a:xfrm>
            <a:off x="0" y="3581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53253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a:t>
            </a:r>
            <a:r>
              <a:rPr lang="en-US" dirty="0" smtClean="0">
                <a:latin typeface="+mj-lt"/>
                <a:cs typeface="Times New Roman" panose="02020603050405020304" pitchFamily="18" charset="0"/>
              </a:rPr>
              <a:t>6 (cont.)</a:t>
            </a:r>
            <a:endParaRPr lang="en-US" dirty="0">
              <a:latin typeface="+mj-lt"/>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1"/>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2"/>
          <p:cNvSpPr>
            <a:spLocks noChangeArrowheads="1"/>
          </p:cNvSpPr>
          <p:nvPr/>
        </p:nvSpPr>
        <p:spPr bwMode="auto">
          <a:xfrm>
            <a:off x="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9"/>
          <p:cNvSpPr>
            <a:spLocks noChangeArrowheads="1"/>
          </p:cNvSpPr>
          <p:nvPr/>
        </p:nvSpPr>
        <p:spPr bwMode="auto">
          <a:xfrm>
            <a:off x="0" y="714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0"/>
          <p:cNvSpPr>
            <a:spLocks noChangeArrowheads="1"/>
          </p:cNvSpPr>
          <p:nvPr/>
        </p:nvSpPr>
        <p:spPr bwMode="auto">
          <a:xfrm>
            <a:off x="0" y="140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1"/>
          <p:cNvSpPr>
            <a:spLocks noChangeArrowheads="1"/>
          </p:cNvSpPr>
          <p:nvPr/>
        </p:nvSpPr>
        <p:spPr bwMode="auto">
          <a:xfrm>
            <a:off x="0" y="2038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533400" y="1611868"/>
            <a:ext cx="7543800" cy="1477328"/>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Method 2</a:t>
            </a:r>
            <a:r>
              <a:rPr lang="en-US" b="1" dirty="0" smtClean="0">
                <a:latin typeface="Times New Roman" panose="02020603050405020304" pitchFamily="18" charset="0"/>
                <a:cs typeface="Times New Roman" panose="02020603050405020304" pitchFamily="18" charset="0"/>
              </a:rPr>
              <a:t>:</a:t>
            </a:r>
          </a:p>
          <a:p>
            <a:endParaRPr lang="en-US" b="1"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for any</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Let           in the formula</a:t>
            </a: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368569645"/>
              </p:ext>
            </p:extLst>
          </p:nvPr>
        </p:nvGraphicFramePr>
        <p:xfrm>
          <a:off x="990599" y="2757630"/>
          <a:ext cx="457200" cy="304800"/>
        </p:xfrm>
        <a:graphic>
          <a:graphicData uri="http://schemas.openxmlformats.org/presentationml/2006/ole">
            <mc:AlternateContent xmlns:mc="http://schemas.openxmlformats.org/markup-compatibility/2006">
              <mc:Choice xmlns:v="urn:schemas-microsoft-com:vml" Requires="v">
                <p:oleObj spid="_x0000_s95251" name="Equation" r:id="rId3" imgW="368140" imgH="203112" progId="Equation.3">
                  <p:embed/>
                </p:oleObj>
              </mc:Choice>
              <mc:Fallback>
                <p:oleObj name="Equation" r:id="rId3" imgW="368140"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599" y="2757630"/>
                        <a:ext cx="457200" cy="304800"/>
                      </a:xfrm>
                      <a:prstGeom prst="rect">
                        <a:avLst/>
                      </a:prstGeom>
                      <a:noFill/>
                    </p:spPr>
                  </p:pic>
                </p:oleObj>
              </mc:Fallback>
            </mc:AlternateContent>
          </a:graphicData>
        </a:graphic>
      </p:graphicFrame>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730649677"/>
              </p:ext>
            </p:extLst>
          </p:nvPr>
        </p:nvGraphicFramePr>
        <p:xfrm>
          <a:off x="3352800" y="2224230"/>
          <a:ext cx="715107" cy="304800"/>
        </p:xfrm>
        <a:graphic>
          <a:graphicData uri="http://schemas.openxmlformats.org/presentationml/2006/ole">
            <mc:AlternateContent xmlns:mc="http://schemas.openxmlformats.org/markup-compatibility/2006">
              <mc:Choice xmlns:v="urn:schemas-microsoft-com:vml" Requires="v">
                <p:oleObj spid="_x0000_s95252" name="Equation" r:id="rId5" imgW="583947" imgH="203112" progId="Equation.3">
                  <p:embed/>
                </p:oleObj>
              </mc:Choice>
              <mc:Fallback>
                <p:oleObj name="Equation" r:id="rId5" imgW="583947"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2224230"/>
                        <a:ext cx="715107" cy="304800"/>
                      </a:xfrm>
                      <a:prstGeom prst="rect">
                        <a:avLst/>
                      </a:prstGeom>
                      <a:noFill/>
                    </p:spPr>
                  </p:pic>
                </p:oleObj>
              </mc:Fallback>
            </mc:AlternateContent>
          </a:graphicData>
        </a:graphic>
      </p:graphicFrame>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307146741"/>
              </p:ext>
            </p:extLst>
          </p:nvPr>
        </p:nvGraphicFramePr>
        <p:xfrm>
          <a:off x="609600" y="2119171"/>
          <a:ext cx="2057400" cy="547829"/>
        </p:xfrm>
        <a:graphic>
          <a:graphicData uri="http://schemas.openxmlformats.org/presentationml/2006/ole">
            <mc:AlternateContent xmlns:mc="http://schemas.openxmlformats.org/markup-compatibility/2006">
              <mc:Choice xmlns:v="urn:schemas-microsoft-com:vml" Requires="v">
                <p:oleObj spid="_x0000_s95253" name="Equation" r:id="rId7" imgW="1612900" imgH="431800" progId="Equation.3">
                  <p:embed/>
                </p:oleObj>
              </mc:Choice>
              <mc:Fallback>
                <p:oleObj name="Equation" r:id="rId7" imgW="1612900" imgH="431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2119171"/>
                        <a:ext cx="2057400" cy="547829"/>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199376684"/>
              </p:ext>
            </p:extLst>
          </p:nvPr>
        </p:nvGraphicFramePr>
        <p:xfrm>
          <a:off x="1981200" y="3258741"/>
          <a:ext cx="2209800" cy="517921"/>
        </p:xfrm>
        <a:graphic>
          <a:graphicData uri="http://schemas.openxmlformats.org/presentationml/2006/ole">
            <mc:AlternateContent xmlns:mc="http://schemas.openxmlformats.org/markup-compatibility/2006">
              <mc:Choice xmlns:v="urn:schemas-microsoft-com:vml" Requires="v">
                <p:oleObj spid="_x0000_s95254" name="Equation" r:id="rId9" imgW="1663700" imgH="431800" progId="Equation.3">
                  <p:embed/>
                </p:oleObj>
              </mc:Choice>
              <mc:Fallback>
                <p:oleObj name="Equation" r:id="rId9" imgW="1663700" imgH="4318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200" y="3258741"/>
                        <a:ext cx="2209800" cy="517921"/>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151061016"/>
              </p:ext>
            </p:extLst>
          </p:nvPr>
        </p:nvGraphicFramePr>
        <p:xfrm>
          <a:off x="2514599" y="4005261"/>
          <a:ext cx="3533382" cy="310755"/>
        </p:xfrm>
        <a:graphic>
          <a:graphicData uri="http://schemas.openxmlformats.org/presentationml/2006/ole">
            <mc:AlternateContent xmlns:mc="http://schemas.openxmlformats.org/markup-compatibility/2006">
              <mc:Choice xmlns:v="urn:schemas-microsoft-com:vml" Requires="v">
                <p:oleObj spid="_x0000_s95255" name="Equation" r:id="rId11" imgW="2921000" imgH="254000" progId="Equation.3">
                  <p:embed/>
                </p:oleObj>
              </mc:Choice>
              <mc:Fallback>
                <p:oleObj name="Equation" r:id="rId11" imgW="2921000" imgH="254000"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14599" y="4005261"/>
                        <a:ext cx="3533382" cy="310755"/>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676970927"/>
              </p:ext>
            </p:extLst>
          </p:nvPr>
        </p:nvGraphicFramePr>
        <p:xfrm>
          <a:off x="2524124" y="4600575"/>
          <a:ext cx="2198289" cy="276225"/>
        </p:xfrm>
        <a:graphic>
          <a:graphicData uri="http://schemas.openxmlformats.org/presentationml/2006/ole">
            <mc:AlternateContent xmlns:mc="http://schemas.openxmlformats.org/markup-compatibility/2006">
              <mc:Choice xmlns:v="urn:schemas-microsoft-com:vml" Requires="v">
                <p:oleObj spid="_x0000_s95256" name="Equation" r:id="rId13" imgW="1816100" imgH="228600" progId="Equation.3">
                  <p:embed/>
                </p:oleObj>
              </mc:Choice>
              <mc:Fallback>
                <p:oleObj name="Equation" r:id="rId13" imgW="1816100" imgH="228600" progId="Equation.3">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24124" y="4600575"/>
                        <a:ext cx="2198289" cy="276225"/>
                      </a:xfrm>
                      <a:prstGeom prst="rect">
                        <a:avLst/>
                      </a:prstGeom>
                      <a:noFill/>
                    </p:spPr>
                  </p:pic>
                </p:oleObj>
              </mc:Fallback>
            </mc:AlternateContent>
          </a:graphicData>
        </a:graphic>
      </p:graphicFrame>
      <p:sp>
        <p:nvSpPr>
          <p:cNvPr id="18" name="Rectangle 10"/>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11"/>
          <p:cNvSpPr>
            <a:spLocks noChangeArrowheads="1"/>
          </p:cNvSpPr>
          <p:nvPr/>
        </p:nvSpPr>
        <p:spPr bwMode="auto">
          <a:xfrm>
            <a:off x="152400" y="1038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12"/>
          <p:cNvSpPr>
            <a:spLocks noChangeArrowheads="1"/>
          </p:cNvSpPr>
          <p:nvPr/>
        </p:nvSpPr>
        <p:spPr bwMode="auto">
          <a:xfrm>
            <a:off x="152400" y="1752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544818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a:t>
            </a:r>
            <a:r>
              <a:rPr lang="en-US" dirty="0" smtClean="0">
                <a:latin typeface="+mj-lt"/>
                <a:cs typeface="Times New Roman" panose="02020603050405020304" pitchFamily="18" charset="0"/>
              </a:rPr>
              <a:t>6 (cont.)</a:t>
            </a:r>
            <a:endParaRPr lang="en-US" dirty="0">
              <a:latin typeface="+mj-lt"/>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1"/>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2"/>
          <p:cNvSpPr>
            <a:spLocks noChangeArrowheads="1"/>
          </p:cNvSpPr>
          <p:nvPr/>
        </p:nvSpPr>
        <p:spPr bwMode="auto">
          <a:xfrm>
            <a:off x="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9"/>
          <p:cNvSpPr>
            <a:spLocks noChangeArrowheads="1"/>
          </p:cNvSpPr>
          <p:nvPr/>
        </p:nvSpPr>
        <p:spPr bwMode="auto">
          <a:xfrm>
            <a:off x="0" y="714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0"/>
          <p:cNvSpPr>
            <a:spLocks noChangeArrowheads="1"/>
          </p:cNvSpPr>
          <p:nvPr/>
        </p:nvSpPr>
        <p:spPr bwMode="auto">
          <a:xfrm>
            <a:off x="0" y="140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1"/>
          <p:cNvSpPr>
            <a:spLocks noChangeArrowheads="1"/>
          </p:cNvSpPr>
          <p:nvPr/>
        </p:nvSpPr>
        <p:spPr bwMode="auto">
          <a:xfrm>
            <a:off x="0" y="2038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11"/>
          <p:cNvSpPr>
            <a:spLocks noChangeArrowheads="1"/>
          </p:cNvSpPr>
          <p:nvPr/>
        </p:nvSpPr>
        <p:spPr bwMode="auto">
          <a:xfrm>
            <a:off x="152400" y="1038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12"/>
          <p:cNvSpPr>
            <a:spLocks noChangeArrowheads="1"/>
          </p:cNvSpPr>
          <p:nvPr/>
        </p:nvSpPr>
        <p:spPr bwMode="auto">
          <a:xfrm>
            <a:off x="152400" y="1752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3467480083"/>
              </p:ext>
            </p:extLst>
          </p:nvPr>
        </p:nvGraphicFramePr>
        <p:xfrm>
          <a:off x="1476375" y="1790700"/>
          <a:ext cx="1543304" cy="933450"/>
        </p:xfrm>
        <a:graphic>
          <a:graphicData uri="http://schemas.openxmlformats.org/presentationml/2006/ole">
            <mc:AlternateContent xmlns:mc="http://schemas.openxmlformats.org/markup-compatibility/2006">
              <mc:Choice xmlns:v="urn:schemas-microsoft-com:vml" Requires="v">
                <p:oleObj spid="_x0000_s97299" name="Equation" r:id="rId3" imgW="1180588" imgH="710891" progId="Equation.3">
                  <p:embed/>
                </p:oleObj>
              </mc:Choice>
              <mc:Fallback>
                <p:oleObj name="Equation" r:id="rId3" imgW="1180588" imgH="710891"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1790700"/>
                        <a:ext cx="1543304" cy="933450"/>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227459413"/>
              </p:ext>
            </p:extLst>
          </p:nvPr>
        </p:nvGraphicFramePr>
        <p:xfrm>
          <a:off x="1858010" y="2819400"/>
          <a:ext cx="808990" cy="597408"/>
        </p:xfrm>
        <a:graphic>
          <a:graphicData uri="http://schemas.openxmlformats.org/presentationml/2006/ole">
            <mc:AlternateContent xmlns:mc="http://schemas.openxmlformats.org/markup-compatibility/2006">
              <mc:Choice xmlns:v="urn:schemas-microsoft-com:vml" Requires="v">
                <p:oleObj spid="_x0000_s97300" name="Equation" r:id="rId5" imgW="622300" imgH="457200" progId="Equation.3">
                  <p:embed/>
                </p:oleObj>
              </mc:Choice>
              <mc:Fallback>
                <p:oleObj name="Equation" r:id="rId5" imgW="622300" imgH="4572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8010" y="2819400"/>
                        <a:ext cx="808990" cy="597408"/>
                      </a:xfrm>
                      <a:prstGeom prst="rect">
                        <a:avLst/>
                      </a:prstGeom>
                      <a:no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620298967"/>
              </p:ext>
            </p:extLst>
          </p:nvPr>
        </p:nvGraphicFramePr>
        <p:xfrm>
          <a:off x="1903222" y="3581400"/>
          <a:ext cx="535178" cy="236474"/>
        </p:xfrm>
        <a:graphic>
          <a:graphicData uri="http://schemas.openxmlformats.org/presentationml/2006/ole">
            <mc:AlternateContent xmlns:mc="http://schemas.openxmlformats.org/markup-compatibility/2006">
              <mc:Choice xmlns:v="urn:schemas-microsoft-com:vml" Requires="v">
                <p:oleObj spid="_x0000_s97301" name="Equation" r:id="rId7" imgW="405872" imgH="177569" progId="Equation.3">
                  <p:embed/>
                </p:oleObj>
              </mc:Choice>
              <mc:Fallback>
                <p:oleObj name="Equation" r:id="rId7" imgW="405872" imgH="177569"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3222" y="3581400"/>
                        <a:ext cx="535178" cy="236474"/>
                      </a:xfrm>
                      <a:prstGeom prst="rect">
                        <a:avLst/>
                      </a:prstGeom>
                      <a:noFill/>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4264403473"/>
              </p:ext>
            </p:extLst>
          </p:nvPr>
        </p:nvGraphicFramePr>
        <p:xfrm>
          <a:off x="1476375" y="3943350"/>
          <a:ext cx="1555750" cy="933450"/>
        </p:xfrm>
        <a:graphic>
          <a:graphicData uri="http://schemas.openxmlformats.org/presentationml/2006/ole">
            <mc:AlternateContent xmlns:mc="http://schemas.openxmlformats.org/markup-compatibility/2006">
              <mc:Choice xmlns:v="urn:schemas-microsoft-com:vml" Requires="v">
                <p:oleObj spid="_x0000_s97302" name="Equation" r:id="rId9" imgW="1193800" imgH="711200" progId="Equation.3">
                  <p:embed/>
                </p:oleObj>
              </mc:Choice>
              <mc:Fallback>
                <p:oleObj name="Equation" r:id="rId9" imgW="1193800" imgH="711200"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76375" y="3943350"/>
                        <a:ext cx="1555750" cy="933450"/>
                      </a:xfrm>
                      <a:prstGeom prst="rect">
                        <a:avLst/>
                      </a:prstGeom>
                      <a:noFill/>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096461427"/>
              </p:ext>
            </p:extLst>
          </p:nvPr>
        </p:nvGraphicFramePr>
        <p:xfrm>
          <a:off x="1858010" y="5029200"/>
          <a:ext cx="808990" cy="597408"/>
        </p:xfrm>
        <a:graphic>
          <a:graphicData uri="http://schemas.openxmlformats.org/presentationml/2006/ole">
            <mc:AlternateContent xmlns:mc="http://schemas.openxmlformats.org/markup-compatibility/2006">
              <mc:Choice xmlns:v="urn:schemas-microsoft-com:vml" Requires="v">
                <p:oleObj spid="_x0000_s97303" name="Equation" r:id="rId11" imgW="622300" imgH="457200" progId="Equation.3">
                  <p:embed/>
                </p:oleObj>
              </mc:Choice>
              <mc:Fallback>
                <p:oleObj name="Equation" r:id="rId11" imgW="622300" imgH="457200" progId="Equation.3">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58010" y="5029200"/>
                        <a:ext cx="808990" cy="597408"/>
                      </a:xfrm>
                      <a:prstGeom prst="rect">
                        <a:avLst/>
                      </a:prstGeom>
                      <a:noFill/>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958357758"/>
              </p:ext>
            </p:extLst>
          </p:nvPr>
        </p:nvGraphicFramePr>
        <p:xfrm>
          <a:off x="1879854" y="5783326"/>
          <a:ext cx="634746" cy="236474"/>
        </p:xfrm>
        <a:graphic>
          <a:graphicData uri="http://schemas.openxmlformats.org/presentationml/2006/ole">
            <mc:AlternateContent xmlns:mc="http://schemas.openxmlformats.org/markup-compatibility/2006">
              <mc:Choice xmlns:v="urn:schemas-microsoft-com:vml" Requires="v">
                <p:oleObj spid="_x0000_s97304" name="Equation" r:id="rId13" imgW="482181" imgH="177646" progId="Equation.3">
                  <p:embed/>
                </p:oleObj>
              </mc:Choice>
              <mc:Fallback>
                <p:oleObj name="Equation" r:id="rId13" imgW="482181" imgH="177646" progId="Equation.3">
                  <p:embed/>
                  <p:pic>
                    <p:nvPicPr>
                      <p:cNvPr id="0" name="Object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79854" y="5783326"/>
                        <a:ext cx="634746" cy="236474"/>
                      </a:xfrm>
                      <a:prstGeom prst="rect">
                        <a:avLst/>
                      </a:prstGeom>
                      <a:noFill/>
                    </p:spPr>
                  </p:pic>
                </p:oleObj>
              </mc:Fallback>
            </mc:AlternateContent>
          </a:graphicData>
        </a:graphic>
      </p:graphicFrame>
      <p:sp>
        <p:nvSpPr>
          <p:cNvPr id="25"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8"/>
          <p:cNvSpPr>
            <a:spLocks noChangeArrowheads="1"/>
          </p:cNvSpPr>
          <p:nvPr/>
        </p:nvSpPr>
        <p:spPr bwMode="auto">
          <a:xfrm>
            <a:off x="0" y="1171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9"/>
          <p:cNvSpPr>
            <a:spLocks noChangeArrowheads="1"/>
          </p:cNvSpPr>
          <p:nvPr/>
        </p:nvSpPr>
        <p:spPr bwMode="auto">
          <a:xfrm>
            <a:off x="0" y="2085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10"/>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11"/>
          <p:cNvSpPr>
            <a:spLocks noChangeArrowheads="1"/>
          </p:cNvSpPr>
          <p:nvPr/>
        </p:nvSpPr>
        <p:spPr bwMode="auto">
          <a:xfrm>
            <a:off x="0" y="3438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12"/>
          <p:cNvSpPr>
            <a:spLocks noChangeArrowheads="1"/>
          </p:cNvSpPr>
          <p:nvPr/>
        </p:nvSpPr>
        <p:spPr bwMode="auto">
          <a:xfrm>
            <a:off x="0" y="43529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57328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a:t>
            </a:r>
            <a:r>
              <a:rPr lang="en-US" dirty="0" smtClean="0">
                <a:latin typeface="+mj-lt"/>
                <a:cs typeface="Times New Roman" panose="02020603050405020304" pitchFamily="18" charset="0"/>
              </a:rPr>
              <a:t>6 (cont.)</a:t>
            </a:r>
            <a:endParaRPr lang="en-US" dirty="0">
              <a:latin typeface="+mj-lt"/>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1"/>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2"/>
          <p:cNvSpPr>
            <a:spLocks noChangeArrowheads="1"/>
          </p:cNvSpPr>
          <p:nvPr/>
        </p:nvSpPr>
        <p:spPr bwMode="auto">
          <a:xfrm>
            <a:off x="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9"/>
          <p:cNvSpPr>
            <a:spLocks noChangeArrowheads="1"/>
          </p:cNvSpPr>
          <p:nvPr/>
        </p:nvSpPr>
        <p:spPr bwMode="auto">
          <a:xfrm>
            <a:off x="0" y="714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0"/>
          <p:cNvSpPr>
            <a:spLocks noChangeArrowheads="1"/>
          </p:cNvSpPr>
          <p:nvPr/>
        </p:nvSpPr>
        <p:spPr bwMode="auto">
          <a:xfrm>
            <a:off x="0" y="140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1"/>
          <p:cNvSpPr>
            <a:spLocks noChangeArrowheads="1"/>
          </p:cNvSpPr>
          <p:nvPr/>
        </p:nvSpPr>
        <p:spPr bwMode="auto">
          <a:xfrm>
            <a:off x="0" y="2038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11"/>
          <p:cNvSpPr>
            <a:spLocks noChangeArrowheads="1"/>
          </p:cNvSpPr>
          <p:nvPr/>
        </p:nvSpPr>
        <p:spPr bwMode="auto">
          <a:xfrm>
            <a:off x="152400" y="1038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12"/>
          <p:cNvSpPr>
            <a:spLocks noChangeArrowheads="1"/>
          </p:cNvSpPr>
          <p:nvPr/>
        </p:nvSpPr>
        <p:spPr bwMode="auto">
          <a:xfrm>
            <a:off x="152400" y="1752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566841866"/>
              </p:ext>
            </p:extLst>
          </p:nvPr>
        </p:nvGraphicFramePr>
        <p:xfrm>
          <a:off x="1371600" y="1717357"/>
          <a:ext cx="1495425" cy="897255"/>
        </p:xfrm>
        <a:graphic>
          <a:graphicData uri="http://schemas.openxmlformats.org/presentationml/2006/ole">
            <mc:AlternateContent xmlns:mc="http://schemas.openxmlformats.org/markup-compatibility/2006">
              <mc:Choice xmlns:v="urn:schemas-microsoft-com:vml" Requires="v">
                <p:oleObj spid="_x0000_s96278" name="Equation" r:id="rId3" imgW="1193800" imgH="711200" progId="Equation.3">
                  <p:embed/>
                </p:oleObj>
              </mc:Choice>
              <mc:Fallback>
                <p:oleObj name="Equation" r:id="rId3" imgW="1193800" imgH="7112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717357"/>
                        <a:ext cx="1495425" cy="897255"/>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34184521"/>
              </p:ext>
            </p:extLst>
          </p:nvPr>
        </p:nvGraphicFramePr>
        <p:xfrm>
          <a:off x="1724025" y="2783320"/>
          <a:ext cx="705840" cy="574242"/>
        </p:xfrm>
        <a:graphic>
          <a:graphicData uri="http://schemas.openxmlformats.org/presentationml/2006/ole">
            <mc:AlternateContent xmlns:mc="http://schemas.openxmlformats.org/markup-compatibility/2006">
              <mc:Choice xmlns:v="urn:schemas-microsoft-com:vml" Requires="v">
                <p:oleObj spid="_x0000_s96279" name="Equation" r:id="rId5" imgW="558800" imgH="457200" progId="Equation.3">
                  <p:embed/>
                </p:oleObj>
              </mc:Choice>
              <mc:Fallback>
                <p:oleObj name="Equation" r:id="rId5" imgW="558800" imgH="457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24025" y="2783320"/>
                        <a:ext cx="705840" cy="574242"/>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011841529"/>
              </p:ext>
            </p:extLst>
          </p:nvPr>
        </p:nvGraphicFramePr>
        <p:xfrm>
          <a:off x="1695450" y="3616034"/>
          <a:ext cx="514426" cy="227304"/>
        </p:xfrm>
        <a:graphic>
          <a:graphicData uri="http://schemas.openxmlformats.org/presentationml/2006/ole">
            <mc:AlternateContent xmlns:mc="http://schemas.openxmlformats.org/markup-compatibility/2006">
              <mc:Choice xmlns:v="urn:schemas-microsoft-com:vml" Requires="v">
                <p:oleObj spid="_x0000_s96280" name="Equation" r:id="rId7" imgW="405872" imgH="177569" progId="Equation.3">
                  <p:embed/>
                </p:oleObj>
              </mc:Choice>
              <mc:Fallback>
                <p:oleObj name="Equation" r:id="rId7" imgW="405872" imgH="17756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5450" y="3616034"/>
                        <a:ext cx="514426" cy="227304"/>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086385576"/>
              </p:ext>
            </p:extLst>
          </p:nvPr>
        </p:nvGraphicFramePr>
        <p:xfrm>
          <a:off x="1371600" y="4137241"/>
          <a:ext cx="2859252" cy="287121"/>
        </p:xfrm>
        <a:graphic>
          <a:graphicData uri="http://schemas.openxmlformats.org/presentationml/2006/ole">
            <mc:AlternateContent xmlns:mc="http://schemas.openxmlformats.org/markup-compatibility/2006">
              <mc:Choice xmlns:v="urn:schemas-microsoft-com:vml" Requires="v">
                <p:oleObj spid="_x0000_s96281" name="Equation" r:id="rId9" imgW="2273300" imgH="228600" progId="Equation.3">
                  <p:embed/>
                </p:oleObj>
              </mc:Choice>
              <mc:Fallback>
                <p:oleObj name="Equation" r:id="rId9" imgW="2273300" imgH="228600" progId="Equation.3">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4137241"/>
                        <a:ext cx="2859252" cy="287121"/>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335993247"/>
              </p:ext>
            </p:extLst>
          </p:nvPr>
        </p:nvGraphicFramePr>
        <p:xfrm>
          <a:off x="1905000" y="4554131"/>
          <a:ext cx="2404644" cy="251232"/>
        </p:xfrm>
        <a:graphic>
          <a:graphicData uri="http://schemas.openxmlformats.org/presentationml/2006/ole">
            <mc:AlternateContent xmlns:mc="http://schemas.openxmlformats.org/markup-compatibility/2006">
              <mc:Choice xmlns:v="urn:schemas-microsoft-com:vml" Requires="v">
                <p:oleObj spid="_x0000_s96282" name="Equation" r:id="rId11" imgW="1916868" imgH="203112" progId="Equation.3">
                  <p:embed/>
                </p:oleObj>
              </mc:Choice>
              <mc:Fallback>
                <p:oleObj name="Equation" r:id="rId11" imgW="1916868" imgH="203112" progId="Equation.3">
                  <p:embed/>
                  <p:pic>
                    <p:nvPicPr>
                      <p:cNvPr id="0" name="Object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5000" y="4554131"/>
                        <a:ext cx="2404644" cy="251232"/>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617409855"/>
              </p:ext>
            </p:extLst>
          </p:nvPr>
        </p:nvGraphicFramePr>
        <p:xfrm>
          <a:off x="1905000" y="4911434"/>
          <a:ext cx="1435608" cy="227304"/>
        </p:xfrm>
        <a:graphic>
          <a:graphicData uri="http://schemas.openxmlformats.org/presentationml/2006/ole">
            <mc:AlternateContent xmlns:mc="http://schemas.openxmlformats.org/markup-compatibility/2006">
              <mc:Choice xmlns:v="urn:schemas-microsoft-com:vml" Requires="v">
                <p:oleObj spid="_x0000_s96283" name="Equation" r:id="rId13" imgW="1142504" imgH="177723" progId="Equation.3">
                  <p:embed/>
                </p:oleObj>
              </mc:Choice>
              <mc:Fallback>
                <p:oleObj name="Equation" r:id="rId13" imgW="1142504" imgH="177723" progId="Equation.3">
                  <p:embed/>
                  <p:pic>
                    <p:nvPicPr>
                      <p:cNvPr id="0"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05000" y="4911434"/>
                        <a:ext cx="1435608" cy="227304"/>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770850293"/>
              </p:ext>
            </p:extLst>
          </p:nvPr>
        </p:nvGraphicFramePr>
        <p:xfrm>
          <a:off x="1905000" y="5259096"/>
          <a:ext cx="514426" cy="227304"/>
        </p:xfrm>
        <a:graphic>
          <a:graphicData uri="http://schemas.openxmlformats.org/presentationml/2006/ole">
            <mc:AlternateContent xmlns:mc="http://schemas.openxmlformats.org/markup-compatibility/2006">
              <mc:Choice xmlns:v="urn:schemas-microsoft-com:vml" Requires="v">
                <p:oleObj spid="_x0000_s96284" name="Equation" r:id="rId15" imgW="405872" imgH="177569" progId="Equation.3">
                  <p:embed/>
                </p:oleObj>
              </mc:Choice>
              <mc:Fallback>
                <p:oleObj name="Equation" r:id="rId15" imgW="405872" imgH="177569" progId="Equation.3">
                  <p:embed/>
                  <p:pic>
                    <p:nvPicPr>
                      <p:cNvPr id="0" name="Object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05000" y="5259096"/>
                        <a:ext cx="514426" cy="227304"/>
                      </a:xfrm>
                      <a:prstGeom prst="rect">
                        <a:avLst/>
                      </a:prstGeom>
                      <a:noFill/>
                    </p:spPr>
                  </p:pic>
                </p:oleObj>
              </mc:Fallback>
            </mc:AlternateContent>
          </a:graphicData>
        </a:graphic>
      </p:graphicFrame>
      <p:sp>
        <p:nvSpPr>
          <p:cNvPr id="1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9"/>
          <p:cNvSpPr>
            <a:spLocks noChangeArrowheads="1"/>
          </p:cNvSpPr>
          <p:nvPr/>
        </p:nvSpPr>
        <p:spPr bwMode="auto">
          <a:xfrm>
            <a:off x="0" y="1171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0"/>
          <p:cNvSpPr>
            <a:spLocks noChangeArrowheads="1"/>
          </p:cNvSpPr>
          <p:nvPr/>
        </p:nvSpPr>
        <p:spPr bwMode="auto">
          <a:xfrm>
            <a:off x="0" y="2085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11"/>
          <p:cNvSpPr>
            <a:spLocks noChangeArrowheads="1"/>
          </p:cNvSpPr>
          <p:nvPr/>
        </p:nvSpPr>
        <p:spPr bwMode="auto">
          <a:xfrm>
            <a:off x="0" y="2724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3"/>
          <p:cNvSpPr>
            <a:spLocks noChangeArrowheads="1"/>
          </p:cNvSpPr>
          <p:nvPr/>
        </p:nvSpPr>
        <p:spPr bwMode="auto">
          <a:xfrm>
            <a:off x="0" y="4067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14"/>
          <p:cNvSpPr>
            <a:spLocks noChangeArrowheads="1"/>
          </p:cNvSpPr>
          <p:nvPr/>
        </p:nvSpPr>
        <p:spPr bwMode="auto">
          <a:xfrm>
            <a:off x="0" y="47053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79623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a:t>
            </a:r>
            <a:r>
              <a:rPr lang="en-US" dirty="0" smtClean="0">
                <a:latin typeface="+mj-lt"/>
                <a:cs typeface="Times New Roman" panose="02020603050405020304" pitchFamily="18" charset="0"/>
              </a:rPr>
              <a:t>6 (cont.)</a:t>
            </a:r>
            <a:endParaRPr lang="en-US" dirty="0">
              <a:latin typeface="+mj-lt"/>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1"/>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2"/>
          <p:cNvSpPr>
            <a:spLocks noChangeArrowheads="1"/>
          </p:cNvSpPr>
          <p:nvPr/>
        </p:nvSpPr>
        <p:spPr bwMode="auto">
          <a:xfrm>
            <a:off x="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9"/>
          <p:cNvSpPr>
            <a:spLocks noChangeArrowheads="1"/>
          </p:cNvSpPr>
          <p:nvPr/>
        </p:nvSpPr>
        <p:spPr bwMode="auto">
          <a:xfrm>
            <a:off x="0" y="714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0"/>
          <p:cNvSpPr>
            <a:spLocks noChangeArrowheads="1"/>
          </p:cNvSpPr>
          <p:nvPr/>
        </p:nvSpPr>
        <p:spPr bwMode="auto">
          <a:xfrm>
            <a:off x="0" y="140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1"/>
          <p:cNvSpPr>
            <a:spLocks noChangeArrowheads="1"/>
          </p:cNvSpPr>
          <p:nvPr/>
        </p:nvSpPr>
        <p:spPr bwMode="auto">
          <a:xfrm>
            <a:off x="0" y="2038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11"/>
          <p:cNvSpPr>
            <a:spLocks noChangeArrowheads="1"/>
          </p:cNvSpPr>
          <p:nvPr/>
        </p:nvSpPr>
        <p:spPr bwMode="auto">
          <a:xfrm>
            <a:off x="152400" y="1038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12"/>
          <p:cNvSpPr>
            <a:spLocks noChangeArrowheads="1"/>
          </p:cNvSpPr>
          <p:nvPr/>
        </p:nvSpPr>
        <p:spPr bwMode="auto">
          <a:xfrm>
            <a:off x="152400" y="1752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527874" y="1764268"/>
            <a:ext cx="2486578"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In terms of cofactors for </a:t>
            </a:r>
            <a:endParaRPr lang="en-US" dirty="0">
              <a:latin typeface="Times New Roman" panose="02020603050405020304" pitchFamily="18" charset="0"/>
              <a:cs typeface="Times New Roman" panose="02020603050405020304" pitchFamily="18" charset="0"/>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657160541"/>
              </p:ext>
            </p:extLst>
          </p:nvPr>
        </p:nvGraphicFramePr>
        <p:xfrm>
          <a:off x="2895600" y="1817739"/>
          <a:ext cx="457200" cy="315861"/>
        </p:xfrm>
        <a:graphic>
          <a:graphicData uri="http://schemas.openxmlformats.org/presentationml/2006/ole">
            <mc:AlternateContent xmlns:mc="http://schemas.openxmlformats.org/markup-compatibility/2006">
              <mc:Choice xmlns:v="urn:schemas-microsoft-com:vml" Requires="v">
                <p:oleObj spid="_x0000_s98337" name="Equation" r:id="rId3" imgW="368140" imgH="203112" progId="Equation.3">
                  <p:embed/>
                </p:oleObj>
              </mc:Choice>
              <mc:Fallback>
                <p:oleObj name="Equation" r:id="rId3" imgW="368140"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817739"/>
                        <a:ext cx="457200" cy="315861"/>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419956495"/>
              </p:ext>
            </p:extLst>
          </p:nvPr>
        </p:nvGraphicFramePr>
        <p:xfrm>
          <a:off x="1613999" y="2323745"/>
          <a:ext cx="1460817" cy="543279"/>
        </p:xfrm>
        <a:graphic>
          <a:graphicData uri="http://schemas.openxmlformats.org/presentationml/2006/ole">
            <mc:AlternateContent xmlns:mc="http://schemas.openxmlformats.org/markup-compatibility/2006">
              <mc:Choice xmlns:v="urn:schemas-microsoft-com:vml" Requires="v">
                <p:oleObj spid="_x0000_s98338" name="Equation" r:id="rId5" imgW="1155700" imgH="431800" progId="Equation.3">
                  <p:embed/>
                </p:oleObj>
              </mc:Choice>
              <mc:Fallback>
                <p:oleObj name="Equation" r:id="rId5" imgW="1155700" imgH="4318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3999" y="2323745"/>
                        <a:ext cx="1460817" cy="543279"/>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589284872"/>
              </p:ext>
            </p:extLst>
          </p:nvPr>
        </p:nvGraphicFramePr>
        <p:xfrm>
          <a:off x="1619639" y="2955728"/>
          <a:ext cx="1352161" cy="301821"/>
        </p:xfrm>
        <a:graphic>
          <a:graphicData uri="http://schemas.openxmlformats.org/presentationml/2006/ole">
            <mc:AlternateContent xmlns:mc="http://schemas.openxmlformats.org/markup-compatibility/2006">
              <mc:Choice xmlns:v="urn:schemas-microsoft-com:vml" Requires="v">
                <p:oleObj spid="_x0000_s98339" name="Equation" r:id="rId7" imgW="1066800" imgH="241300" progId="Equation.3">
                  <p:embed/>
                </p:oleObj>
              </mc:Choice>
              <mc:Fallback>
                <p:oleObj name="Equation" r:id="rId7" imgW="1066800" imgH="2413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639" y="2955728"/>
                        <a:ext cx="1352161" cy="301821"/>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192566319"/>
              </p:ext>
            </p:extLst>
          </p:nvPr>
        </p:nvGraphicFramePr>
        <p:xfrm>
          <a:off x="1963011" y="3418024"/>
          <a:ext cx="627789" cy="277676"/>
        </p:xfrm>
        <a:graphic>
          <a:graphicData uri="http://schemas.openxmlformats.org/presentationml/2006/ole">
            <mc:AlternateContent xmlns:mc="http://schemas.openxmlformats.org/markup-compatibility/2006">
              <mc:Choice xmlns:v="urn:schemas-microsoft-com:vml" Requires="v">
                <p:oleObj spid="_x0000_s98340" name="Equation" r:id="rId9" imgW="494870" imgH="215713" progId="Equation.3">
                  <p:embed/>
                </p:oleObj>
              </mc:Choice>
              <mc:Fallback>
                <p:oleObj name="Equation" r:id="rId9" imgW="494870" imgH="215713"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63011" y="3418024"/>
                        <a:ext cx="627789" cy="277676"/>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504887391"/>
              </p:ext>
            </p:extLst>
          </p:nvPr>
        </p:nvGraphicFramePr>
        <p:xfrm>
          <a:off x="1963795" y="3809216"/>
          <a:ext cx="398405" cy="229384"/>
        </p:xfrm>
        <a:graphic>
          <a:graphicData uri="http://schemas.openxmlformats.org/presentationml/2006/ole">
            <mc:AlternateContent xmlns:mc="http://schemas.openxmlformats.org/markup-compatibility/2006">
              <mc:Choice xmlns:v="urn:schemas-microsoft-com:vml" Requires="v">
                <p:oleObj spid="_x0000_s98341" name="Equation" r:id="rId11" imgW="317087" imgH="177569" progId="Equation.3">
                  <p:embed/>
                </p:oleObj>
              </mc:Choice>
              <mc:Fallback>
                <p:oleObj name="Equation" r:id="rId11" imgW="317087" imgH="177569"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63795" y="3809216"/>
                        <a:ext cx="398405" cy="229384"/>
                      </a:xfrm>
                      <a:prstGeom prst="rect">
                        <a:avLst/>
                      </a:prstGeom>
                      <a:no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089419731"/>
              </p:ext>
            </p:extLst>
          </p:nvPr>
        </p:nvGraphicFramePr>
        <p:xfrm>
          <a:off x="1647547" y="4241603"/>
          <a:ext cx="1400453" cy="301821"/>
        </p:xfrm>
        <a:graphic>
          <a:graphicData uri="http://schemas.openxmlformats.org/presentationml/2006/ole">
            <mc:AlternateContent xmlns:mc="http://schemas.openxmlformats.org/markup-compatibility/2006">
              <mc:Choice xmlns:v="urn:schemas-microsoft-com:vml" Requires="v">
                <p:oleObj spid="_x0000_s98342" name="Equation" r:id="rId13" imgW="1104900" imgH="241300" progId="Equation.3">
                  <p:embed/>
                </p:oleObj>
              </mc:Choice>
              <mc:Fallback>
                <p:oleObj name="Equation" r:id="rId13" imgW="1104900" imgH="241300" progId="Equation.3">
                  <p:embed/>
                  <p:pic>
                    <p:nvPicPr>
                      <p:cNvPr id="0" name="Object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47547" y="4241603"/>
                        <a:ext cx="1400453" cy="301821"/>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275105918"/>
              </p:ext>
            </p:extLst>
          </p:nvPr>
        </p:nvGraphicFramePr>
        <p:xfrm>
          <a:off x="1983394" y="4756286"/>
          <a:ext cx="531206" cy="277676"/>
        </p:xfrm>
        <a:graphic>
          <a:graphicData uri="http://schemas.openxmlformats.org/presentationml/2006/ole">
            <mc:AlternateContent xmlns:mc="http://schemas.openxmlformats.org/markup-compatibility/2006">
              <mc:Choice xmlns:v="urn:schemas-microsoft-com:vml" Requires="v">
                <p:oleObj spid="_x0000_s98343" name="Equation" r:id="rId15" imgW="418918" imgH="215806" progId="Equation.3">
                  <p:embed/>
                </p:oleObj>
              </mc:Choice>
              <mc:Fallback>
                <p:oleObj name="Equation" r:id="rId15" imgW="418918" imgH="215806" progId="Equation.3">
                  <p:embed/>
                  <p:pic>
                    <p:nvPicPr>
                      <p:cNvPr id="0" name="Object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83394" y="4756286"/>
                        <a:ext cx="531206" cy="277676"/>
                      </a:xfrm>
                      <a:prstGeom prst="rect">
                        <a:avLst/>
                      </a:prstGeom>
                      <a:no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541651742"/>
              </p:ext>
            </p:extLst>
          </p:nvPr>
        </p:nvGraphicFramePr>
        <p:xfrm>
          <a:off x="1975084" y="5257016"/>
          <a:ext cx="615716" cy="229384"/>
        </p:xfrm>
        <a:graphic>
          <a:graphicData uri="http://schemas.openxmlformats.org/presentationml/2006/ole">
            <mc:AlternateContent xmlns:mc="http://schemas.openxmlformats.org/markup-compatibility/2006">
              <mc:Choice xmlns:v="urn:schemas-microsoft-com:vml" Requires="v">
                <p:oleObj spid="_x0000_s98344" name="Equation" r:id="rId17" imgW="482181" imgH="177646" progId="Equation.3">
                  <p:embed/>
                </p:oleObj>
              </mc:Choice>
              <mc:Fallback>
                <p:oleObj name="Equation" r:id="rId17" imgW="482181" imgH="177646" progId="Equation.3">
                  <p:embed/>
                  <p:pic>
                    <p:nvPicPr>
                      <p:cNvPr id="0" name="Object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75084" y="5257016"/>
                        <a:ext cx="615716" cy="229384"/>
                      </a:xfrm>
                      <a:prstGeom prst="rect">
                        <a:avLst/>
                      </a:prstGeom>
                      <a:noFill/>
                    </p:spPr>
                  </p:pic>
                </p:oleObj>
              </mc:Fallback>
            </mc:AlternateContent>
          </a:graphicData>
        </a:graphic>
      </p:graphicFrame>
      <p:sp>
        <p:nvSpPr>
          <p:cNvPr id="22"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11"/>
          <p:cNvSpPr>
            <a:spLocks noChangeArrowheads="1"/>
          </p:cNvSpPr>
          <p:nvPr/>
        </p:nvSpPr>
        <p:spPr bwMode="auto">
          <a:xfrm>
            <a:off x="0" y="885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5" name="Rectangle 13"/>
          <p:cNvSpPr>
            <a:spLocks noChangeArrowheads="1"/>
          </p:cNvSpPr>
          <p:nvPr/>
        </p:nvSpPr>
        <p:spPr bwMode="auto">
          <a:xfrm>
            <a:off x="0" y="2257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14"/>
          <p:cNvSpPr>
            <a:spLocks noChangeArrowheads="1"/>
          </p:cNvSpPr>
          <p:nvPr/>
        </p:nvSpPr>
        <p:spPr bwMode="auto">
          <a:xfrm>
            <a:off x="0" y="2895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2" name="Rectangle 15"/>
          <p:cNvSpPr>
            <a:spLocks noChangeArrowheads="1"/>
          </p:cNvSpPr>
          <p:nvPr/>
        </p:nvSpPr>
        <p:spPr bwMode="auto">
          <a:xfrm>
            <a:off x="0" y="35909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16"/>
          <p:cNvSpPr>
            <a:spLocks noChangeArrowheads="1"/>
          </p:cNvSpPr>
          <p:nvPr/>
        </p:nvSpPr>
        <p:spPr bwMode="auto">
          <a:xfrm>
            <a:off x="0" y="426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65093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Objectives</a:t>
            </a:r>
            <a:endParaRPr lang="en-US" dirty="0">
              <a:latin typeface="+mj-lt"/>
            </a:endParaRPr>
          </a:p>
        </p:txBody>
      </p:sp>
      <p:sp>
        <p:nvSpPr>
          <p:cNvPr id="3" name="Content Placeholder 2"/>
          <p:cNvSpPr>
            <a:spLocks noGrp="1"/>
          </p:cNvSpPr>
          <p:nvPr>
            <p:ph idx="1"/>
          </p:nvPr>
        </p:nvSpPr>
        <p:spPr>
          <a:xfrm>
            <a:off x="457200" y="1774825"/>
            <a:ext cx="8229600" cy="4625975"/>
          </a:xfrm>
        </p:spPr>
        <p:txBody>
          <a:bodyPr/>
          <a:lstStyle/>
          <a:p>
            <a:r>
              <a:rPr lang="en-US" i="1" dirty="0"/>
              <a:t>After reading this chapter, you should be able to</a:t>
            </a:r>
            <a:r>
              <a:rPr lang="en-US" i="1" dirty="0" smtClean="0"/>
              <a:t>:</a:t>
            </a:r>
            <a:endParaRPr lang="en-US" dirty="0"/>
          </a:p>
          <a:p>
            <a:pPr marL="461962" lvl="0" indent="-342900">
              <a:buFont typeface="+mj-lt"/>
              <a:buAutoNum type="arabicPeriod"/>
            </a:pPr>
            <a:r>
              <a:rPr lang="en-US" i="1" dirty="0"/>
              <a:t>know what unary operations means,</a:t>
            </a:r>
            <a:endParaRPr lang="en-US" dirty="0"/>
          </a:p>
          <a:p>
            <a:pPr marL="461962" lvl="0" indent="-342900">
              <a:buFont typeface="+mj-lt"/>
              <a:buAutoNum type="arabicPeriod"/>
            </a:pPr>
            <a:r>
              <a:rPr lang="en-US" i="1" dirty="0"/>
              <a:t>find the transpose of a square matrix and it’s relationship to symmetric matrices,</a:t>
            </a:r>
            <a:endParaRPr lang="en-US" dirty="0"/>
          </a:p>
          <a:p>
            <a:pPr marL="461962" lvl="0" indent="-342900">
              <a:buFont typeface="+mj-lt"/>
              <a:buAutoNum type="arabicPeriod"/>
            </a:pPr>
            <a:r>
              <a:rPr lang="en-US" i="1" dirty="0"/>
              <a:t>find the trace of a matrix, and</a:t>
            </a:r>
            <a:endParaRPr lang="en-US" dirty="0"/>
          </a:p>
          <a:p>
            <a:pPr marL="461962" lvl="0" indent="-342900">
              <a:buFont typeface="+mj-lt"/>
              <a:buAutoNum type="arabicPeriod"/>
            </a:pPr>
            <a:r>
              <a:rPr lang="en-US" i="1" dirty="0"/>
              <a:t>find the determinant of a matrix by the cofactor method.</a:t>
            </a:r>
            <a:endParaRPr lang="en-US" dirty="0"/>
          </a:p>
          <a:p>
            <a:pPr marL="633412" indent="-514350">
              <a:spcAft>
                <a:spcPts val="1200"/>
              </a:spcAft>
              <a:buFont typeface="+mj-lt"/>
              <a:buAutoNum type="arabicPeriod"/>
              <a:defRPr/>
            </a:pPr>
            <a:endParaRPr lang="en-US" sz="1800" dirty="0" smtClean="0">
              <a:latin typeface="Times New Roman" panose="02020603050405020304" pitchFamily="18" charset="0"/>
              <a:cs typeface="Times New Roman" panose="02020603050405020304" pitchFamily="18" charset="0"/>
            </a:endParaRPr>
          </a:p>
          <a:p>
            <a:pPr marL="119062" indent="0">
              <a:buNone/>
              <a:defRPr/>
            </a:pPr>
            <a:endParaRPr lang="en-US" sz="1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a:t>
            </a:r>
            <a:r>
              <a:rPr lang="en-US" dirty="0" smtClean="0">
                <a:latin typeface="+mj-lt"/>
                <a:cs typeface="Times New Roman" panose="02020603050405020304" pitchFamily="18" charset="0"/>
              </a:rPr>
              <a:t>6 (cont.)</a:t>
            </a:r>
            <a:endParaRPr lang="en-US" dirty="0">
              <a:latin typeface="+mj-lt"/>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1"/>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2"/>
          <p:cNvSpPr>
            <a:spLocks noChangeArrowheads="1"/>
          </p:cNvSpPr>
          <p:nvPr/>
        </p:nvSpPr>
        <p:spPr bwMode="auto">
          <a:xfrm>
            <a:off x="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9"/>
          <p:cNvSpPr>
            <a:spLocks noChangeArrowheads="1"/>
          </p:cNvSpPr>
          <p:nvPr/>
        </p:nvSpPr>
        <p:spPr bwMode="auto">
          <a:xfrm>
            <a:off x="0" y="714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0"/>
          <p:cNvSpPr>
            <a:spLocks noChangeArrowheads="1"/>
          </p:cNvSpPr>
          <p:nvPr/>
        </p:nvSpPr>
        <p:spPr bwMode="auto">
          <a:xfrm>
            <a:off x="0" y="140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1"/>
          <p:cNvSpPr>
            <a:spLocks noChangeArrowheads="1"/>
          </p:cNvSpPr>
          <p:nvPr/>
        </p:nvSpPr>
        <p:spPr bwMode="auto">
          <a:xfrm>
            <a:off x="0" y="2038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11"/>
          <p:cNvSpPr>
            <a:spLocks noChangeArrowheads="1"/>
          </p:cNvSpPr>
          <p:nvPr/>
        </p:nvSpPr>
        <p:spPr bwMode="auto">
          <a:xfrm>
            <a:off x="152400" y="1038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609603485"/>
              </p:ext>
            </p:extLst>
          </p:nvPr>
        </p:nvGraphicFramePr>
        <p:xfrm>
          <a:off x="1524000" y="1954808"/>
          <a:ext cx="1410629" cy="331192"/>
        </p:xfrm>
        <a:graphic>
          <a:graphicData uri="http://schemas.openxmlformats.org/presentationml/2006/ole">
            <mc:AlternateContent xmlns:mc="http://schemas.openxmlformats.org/markup-compatibility/2006">
              <mc:Choice xmlns:v="urn:schemas-microsoft-com:vml" Requires="v">
                <p:oleObj spid="_x0000_s99350" name="Equation" r:id="rId3" imgW="1091726" imgH="253890" progId="Equation.3">
                  <p:embed/>
                </p:oleObj>
              </mc:Choice>
              <mc:Fallback>
                <p:oleObj name="Equation" r:id="rId3" imgW="1091726" imgH="25389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54808"/>
                        <a:ext cx="1410629" cy="331192"/>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72197605"/>
              </p:ext>
            </p:extLst>
          </p:nvPr>
        </p:nvGraphicFramePr>
        <p:xfrm>
          <a:off x="1828800" y="2514600"/>
          <a:ext cx="637850" cy="294392"/>
        </p:xfrm>
        <a:graphic>
          <a:graphicData uri="http://schemas.openxmlformats.org/presentationml/2006/ole">
            <mc:AlternateContent xmlns:mc="http://schemas.openxmlformats.org/markup-compatibility/2006">
              <mc:Choice xmlns:v="urn:schemas-microsoft-com:vml" Requires="v">
                <p:oleObj spid="_x0000_s99351" name="Equation" r:id="rId5" imgW="495085" imgH="228501" progId="Equation.3">
                  <p:embed/>
                </p:oleObj>
              </mc:Choice>
              <mc:Fallback>
                <p:oleObj name="Equation" r:id="rId5" imgW="495085" imgH="228501"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2514600"/>
                        <a:ext cx="637850" cy="294392"/>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51298370"/>
              </p:ext>
            </p:extLst>
          </p:nvPr>
        </p:nvGraphicFramePr>
        <p:xfrm>
          <a:off x="1828800" y="2971800"/>
          <a:ext cx="404789" cy="233060"/>
        </p:xfrm>
        <a:graphic>
          <a:graphicData uri="http://schemas.openxmlformats.org/presentationml/2006/ole">
            <mc:AlternateContent xmlns:mc="http://schemas.openxmlformats.org/markup-compatibility/2006">
              <mc:Choice xmlns:v="urn:schemas-microsoft-com:vml" Requires="v">
                <p:oleObj spid="_x0000_s99352" name="Equation" r:id="rId7" imgW="317087" imgH="177569" progId="Equation.3">
                  <p:embed/>
                </p:oleObj>
              </mc:Choice>
              <mc:Fallback>
                <p:oleObj name="Equation" r:id="rId7" imgW="317087" imgH="17756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2971800"/>
                        <a:ext cx="404789" cy="233060"/>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802694722"/>
              </p:ext>
            </p:extLst>
          </p:nvPr>
        </p:nvGraphicFramePr>
        <p:xfrm>
          <a:off x="1524000" y="3429000"/>
          <a:ext cx="2514600" cy="294392"/>
        </p:xfrm>
        <a:graphic>
          <a:graphicData uri="http://schemas.openxmlformats.org/presentationml/2006/ole">
            <mc:AlternateContent xmlns:mc="http://schemas.openxmlformats.org/markup-compatibility/2006">
              <mc:Choice xmlns:v="urn:schemas-microsoft-com:vml" Requires="v">
                <p:oleObj spid="_x0000_s99353" name="Equation" r:id="rId9" imgW="1955800" imgH="228600" progId="Equation.3">
                  <p:embed/>
                </p:oleObj>
              </mc:Choice>
              <mc:Fallback>
                <p:oleObj name="Equation" r:id="rId9" imgW="1955800" imgH="228600" progId="Equation.3">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3429000"/>
                        <a:ext cx="2514600" cy="294392"/>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107807749"/>
              </p:ext>
            </p:extLst>
          </p:nvPr>
        </p:nvGraphicFramePr>
        <p:xfrm>
          <a:off x="2096943" y="3923417"/>
          <a:ext cx="2465532" cy="282126"/>
        </p:xfrm>
        <a:graphic>
          <a:graphicData uri="http://schemas.openxmlformats.org/presentationml/2006/ole">
            <mc:AlternateContent xmlns:mc="http://schemas.openxmlformats.org/markup-compatibility/2006">
              <mc:Choice xmlns:v="urn:schemas-microsoft-com:vml" Requires="v">
                <p:oleObj spid="_x0000_s99354" name="Equation" r:id="rId11" imgW="1916868" imgH="215806" progId="Equation.3">
                  <p:embed/>
                </p:oleObj>
              </mc:Choice>
              <mc:Fallback>
                <p:oleObj name="Equation" r:id="rId11" imgW="1916868" imgH="215806" progId="Equation.3">
                  <p:embed/>
                  <p:pic>
                    <p:nvPicPr>
                      <p:cNvPr id="0" name="Object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96943" y="3923417"/>
                        <a:ext cx="2465532" cy="282126"/>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91770335"/>
              </p:ext>
            </p:extLst>
          </p:nvPr>
        </p:nvGraphicFramePr>
        <p:xfrm>
          <a:off x="2133600" y="4445061"/>
          <a:ext cx="1471962" cy="233061"/>
        </p:xfrm>
        <a:graphic>
          <a:graphicData uri="http://schemas.openxmlformats.org/presentationml/2006/ole">
            <mc:AlternateContent xmlns:mc="http://schemas.openxmlformats.org/markup-compatibility/2006">
              <mc:Choice xmlns:v="urn:schemas-microsoft-com:vml" Requires="v">
                <p:oleObj spid="_x0000_s99355" name="Equation" r:id="rId13" imgW="1142504" imgH="177723" progId="Equation.3">
                  <p:embed/>
                </p:oleObj>
              </mc:Choice>
              <mc:Fallback>
                <p:oleObj name="Equation" r:id="rId13" imgW="1142504" imgH="177723" progId="Equation.3">
                  <p:embed/>
                  <p:pic>
                    <p:nvPicPr>
                      <p:cNvPr id="0"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33600" y="4445061"/>
                        <a:ext cx="1471962" cy="233061"/>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784811656"/>
              </p:ext>
            </p:extLst>
          </p:nvPr>
        </p:nvGraphicFramePr>
        <p:xfrm>
          <a:off x="2133600" y="4866392"/>
          <a:ext cx="527453" cy="233061"/>
        </p:xfrm>
        <a:graphic>
          <a:graphicData uri="http://schemas.openxmlformats.org/presentationml/2006/ole">
            <mc:AlternateContent xmlns:mc="http://schemas.openxmlformats.org/markup-compatibility/2006">
              <mc:Choice xmlns:v="urn:schemas-microsoft-com:vml" Requires="v">
                <p:oleObj spid="_x0000_s99356" name="Equation" r:id="rId15" imgW="405872" imgH="177569" progId="Equation.3">
                  <p:embed/>
                </p:oleObj>
              </mc:Choice>
              <mc:Fallback>
                <p:oleObj name="Equation" r:id="rId15" imgW="405872" imgH="177569" progId="Equation.3">
                  <p:embed/>
                  <p:pic>
                    <p:nvPicPr>
                      <p:cNvPr id="0" name="Object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33600" y="4866392"/>
                        <a:ext cx="527453" cy="233061"/>
                      </a:xfrm>
                      <a:prstGeom prst="rect">
                        <a:avLst/>
                      </a:prstGeom>
                      <a:noFill/>
                    </p:spPr>
                  </p:pic>
                </p:oleObj>
              </mc:Fallback>
            </mc:AlternateContent>
          </a:graphicData>
        </a:graphic>
      </p:graphicFrame>
      <p:sp>
        <p:nvSpPr>
          <p:cNvPr id="1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9"/>
          <p:cNvSpPr>
            <a:spLocks noChangeArrowheads="1"/>
          </p:cNvSpPr>
          <p:nvPr/>
        </p:nvSpPr>
        <p:spPr bwMode="auto">
          <a:xfrm>
            <a:off x="0" y="714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0"/>
          <p:cNvSpPr>
            <a:spLocks noChangeArrowheads="1"/>
          </p:cNvSpPr>
          <p:nvPr/>
        </p:nvSpPr>
        <p:spPr bwMode="auto">
          <a:xfrm>
            <a:off x="0" y="140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11"/>
          <p:cNvSpPr>
            <a:spLocks noChangeArrowheads="1"/>
          </p:cNvSpPr>
          <p:nvPr/>
        </p:nvSpPr>
        <p:spPr bwMode="auto">
          <a:xfrm>
            <a:off x="0" y="20383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3"/>
          <p:cNvSpPr>
            <a:spLocks noChangeArrowheads="1"/>
          </p:cNvSpPr>
          <p:nvPr/>
        </p:nvSpPr>
        <p:spPr bwMode="auto">
          <a:xfrm>
            <a:off x="0" y="3400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14"/>
          <p:cNvSpPr>
            <a:spLocks noChangeArrowheads="1"/>
          </p:cNvSpPr>
          <p:nvPr/>
        </p:nvSpPr>
        <p:spPr bwMode="auto">
          <a:xfrm>
            <a:off x="0" y="403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471919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cs typeface="Times New Roman" panose="02020603050405020304" pitchFamily="18" charset="0"/>
              </a:rPr>
              <a:t>Example 6 (cont.)</a:t>
            </a:r>
            <a:endParaRPr lang="en-US" dirty="0">
              <a:latin typeface="+mj-lt"/>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1"/>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2"/>
          <p:cNvSpPr>
            <a:spLocks noChangeArrowheads="1"/>
          </p:cNvSpPr>
          <p:nvPr/>
        </p:nvSpPr>
        <p:spPr bwMode="auto">
          <a:xfrm>
            <a:off x="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9"/>
          <p:cNvSpPr>
            <a:spLocks noChangeArrowheads="1"/>
          </p:cNvSpPr>
          <p:nvPr/>
        </p:nvSpPr>
        <p:spPr bwMode="auto">
          <a:xfrm>
            <a:off x="0" y="714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0"/>
          <p:cNvSpPr>
            <a:spLocks noChangeArrowheads="1"/>
          </p:cNvSpPr>
          <p:nvPr/>
        </p:nvSpPr>
        <p:spPr bwMode="auto">
          <a:xfrm>
            <a:off x="0" y="140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1"/>
          <p:cNvSpPr>
            <a:spLocks noChangeArrowheads="1"/>
          </p:cNvSpPr>
          <p:nvPr/>
        </p:nvSpPr>
        <p:spPr bwMode="auto">
          <a:xfrm>
            <a:off x="0" y="2038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11"/>
          <p:cNvSpPr>
            <a:spLocks noChangeArrowheads="1"/>
          </p:cNvSpPr>
          <p:nvPr/>
        </p:nvSpPr>
        <p:spPr bwMode="auto">
          <a:xfrm>
            <a:off x="152400" y="1038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12"/>
          <p:cNvSpPr>
            <a:spLocks noChangeArrowheads="1"/>
          </p:cNvSpPr>
          <p:nvPr/>
        </p:nvSpPr>
        <p:spPr bwMode="auto">
          <a:xfrm>
            <a:off x="152400" y="1752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457200" y="1752600"/>
            <a:ext cx="7924800" cy="923330"/>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Is there a relationship between </a:t>
            </a:r>
            <a:r>
              <a:rPr lang="en-US" b="1" dirty="0" err="1">
                <a:latin typeface="Times New Roman" panose="02020603050405020304" pitchFamily="18" charset="0"/>
                <a:cs typeface="Times New Roman" panose="02020603050405020304" pitchFamily="18" charset="0"/>
              </a:rPr>
              <a:t>det</a:t>
            </a:r>
            <a:r>
              <a:rPr lang="en-US" b="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AB</a:t>
            </a:r>
            <a:r>
              <a:rPr lang="en-US" b="1" dirty="0">
                <a:latin typeface="Times New Roman" panose="02020603050405020304" pitchFamily="18" charset="0"/>
                <a:cs typeface="Times New Roman" panose="02020603050405020304" pitchFamily="18" charset="0"/>
              </a:rPr>
              <a:t>), and </a:t>
            </a:r>
            <a:r>
              <a:rPr lang="en-US" b="1" dirty="0" err="1">
                <a:latin typeface="Times New Roman" panose="02020603050405020304" pitchFamily="18" charset="0"/>
                <a:cs typeface="Times New Roman" panose="02020603050405020304" pitchFamily="18" charset="0"/>
              </a:rPr>
              <a:t>det</a:t>
            </a:r>
            <a:r>
              <a:rPr lang="en-US" b="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A</a:t>
            </a:r>
            <a:r>
              <a:rPr lang="en-US" b="1" dirty="0">
                <a:latin typeface="Times New Roman" panose="02020603050405020304" pitchFamily="18" charset="0"/>
                <a:cs typeface="Times New Roman" panose="02020603050405020304" pitchFamily="18" charset="0"/>
              </a:rPr>
              <a:t>) and </a:t>
            </a:r>
            <a:r>
              <a:rPr lang="en-US" b="1" dirty="0" err="1">
                <a:latin typeface="Times New Roman" panose="02020603050405020304" pitchFamily="18" charset="0"/>
                <a:cs typeface="Times New Roman" panose="02020603050405020304" pitchFamily="18" charset="0"/>
              </a:rPr>
              <a:t>det</a:t>
            </a:r>
            <a:r>
              <a:rPr lang="en-US" b="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B</a:t>
            </a:r>
            <a:r>
              <a:rPr lang="en-US" b="1" dirty="0" smtClean="0">
                <a:latin typeface="Times New Roman" panose="02020603050405020304" pitchFamily="18" charset="0"/>
                <a:cs typeface="Times New Roman" panose="02020603050405020304" pitchFamily="18" charset="0"/>
              </a:rPr>
              <a:t>)?</a:t>
            </a:r>
          </a:p>
          <a:p>
            <a:endParaRPr lang="en-US" b="1"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Yes, if        and       are square matrices of same size, then</a:t>
            </a:r>
            <a:endParaRPr lang="en-US" dirty="0">
              <a:latin typeface="Times New Roman" panose="02020603050405020304" pitchFamily="18" charset="0"/>
              <a:cs typeface="Times New Roman" panose="02020603050405020304" pitchFamily="18" charset="0"/>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433804517"/>
              </p:ext>
            </p:extLst>
          </p:nvPr>
        </p:nvGraphicFramePr>
        <p:xfrm>
          <a:off x="1219200" y="2362200"/>
          <a:ext cx="304800" cy="256032"/>
        </p:xfrm>
        <a:graphic>
          <a:graphicData uri="http://schemas.openxmlformats.org/presentationml/2006/ole">
            <mc:AlternateContent xmlns:mc="http://schemas.openxmlformats.org/markup-compatibility/2006">
              <mc:Choice xmlns:v="urn:schemas-microsoft-com:vml" Requires="v">
                <p:oleObj spid="_x0000_s100362" name="Equation" r:id="rId3" imgW="241195" imgH="203112" progId="Equation.3">
                  <p:embed/>
                </p:oleObj>
              </mc:Choice>
              <mc:Fallback>
                <p:oleObj name="Equation" r:id="rId3" imgW="241195"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362200"/>
                        <a:ext cx="304800" cy="256032"/>
                      </a:xfrm>
                      <a:prstGeom prst="rect">
                        <a:avLst/>
                      </a:prstGeom>
                      <a:noFill/>
                    </p:spPr>
                  </p:pic>
                </p:oleObj>
              </mc:Fallback>
            </mc:AlternateContent>
          </a:graphicData>
        </a:graphic>
      </p:graphicFrame>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907268155"/>
              </p:ext>
            </p:extLst>
          </p:nvPr>
        </p:nvGraphicFramePr>
        <p:xfrm>
          <a:off x="1981200" y="2362200"/>
          <a:ext cx="304800" cy="256032"/>
        </p:xfrm>
        <a:graphic>
          <a:graphicData uri="http://schemas.openxmlformats.org/presentationml/2006/ole">
            <mc:AlternateContent xmlns:mc="http://schemas.openxmlformats.org/markup-compatibility/2006">
              <mc:Choice xmlns:v="urn:schemas-microsoft-com:vml" Requires="v">
                <p:oleObj spid="_x0000_s100363" name="Equation" r:id="rId5" imgW="241195" imgH="203112" progId="Equation.3">
                  <p:embed/>
                </p:oleObj>
              </mc:Choice>
              <mc:Fallback>
                <p:oleObj name="Equation" r:id="rId5" imgW="241195"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2362200"/>
                        <a:ext cx="304800" cy="256032"/>
                      </a:xfrm>
                      <a:prstGeom prst="rect">
                        <a:avLst/>
                      </a:prstGeom>
                      <a:noFill/>
                    </p:spPr>
                  </p:pic>
                </p:oleObj>
              </mc:Fallback>
            </mc:AlternateContent>
          </a:graphicData>
        </a:graphic>
      </p:graphicFrame>
      <p:sp>
        <p:nvSpPr>
          <p:cNvPr id="1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1316453453"/>
              </p:ext>
            </p:extLst>
          </p:nvPr>
        </p:nvGraphicFramePr>
        <p:xfrm>
          <a:off x="1600200" y="2971800"/>
          <a:ext cx="2133600" cy="281796"/>
        </p:xfrm>
        <a:graphic>
          <a:graphicData uri="http://schemas.openxmlformats.org/presentationml/2006/ole">
            <mc:AlternateContent xmlns:mc="http://schemas.openxmlformats.org/markup-compatibility/2006">
              <mc:Choice xmlns:v="urn:schemas-microsoft-com:vml" Requires="v">
                <p:oleObj spid="_x0000_s100364" name="Equation" r:id="rId7" imgW="1511300" imgH="203200" progId="Equation.3">
                  <p:embed/>
                </p:oleObj>
              </mc:Choice>
              <mc:Fallback>
                <p:oleObj name="Equation" r:id="rId7" imgW="1511300" imgH="203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2971800"/>
                        <a:ext cx="2133600" cy="281796"/>
                      </a:xfrm>
                      <a:prstGeom prst="rect">
                        <a:avLst/>
                      </a:prstGeom>
                      <a:noFill/>
                    </p:spPr>
                  </p:pic>
                </p:oleObj>
              </mc:Fallback>
            </mc:AlternateContent>
          </a:graphicData>
        </a:graphic>
      </p:graphicFrame>
    </p:spTree>
    <p:extLst>
      <p:ext uri="{BB962C8B-B14F-4D97-AF65-F5344CB8AC3E}">
        <p14:creationId xmlns:p14="http://schemas.microsoft.com/office/powerpoint/2010/main" val="35100494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252728"/>
          </a:xfrm>
        </p:spPr>
        <p:txBody>
          <a:bodyPr>
            <a:noAutofit/>
          </a:bodyPr>
          <a:lstStyle/>
          <a:p>
            <a:r>
              <a:rPr lang="en-US" sz="3000" dirty="0">
                <a:latin typeface="+mj-lt"/>
              </a:rPr>
              <a:t>Are there some other theorems that are important in finding the determinant of a square matrix?</a:t>
            </a:r>
            <a:br>
              <a:rPr lang="en-US" sz="3000" dirty="0">
                <a:latin typeface="+mj-lt"/>
              </a:rPr>
            </a:br>
            <a:endParaRPr lang="en-US" sz="3000" dirty="0">
              <a:latin typeface="+mj-lt"/>
            </a:endParaRPr>
          </a:p>
        </p:txBody>
      </p:sp>
      <p:sp>
        <p:nvSpPr>
          <p:cNvPr id="3" name="Content Placeholder 2"/>
          <p:cNvSpPr>
            <a:spLocks noGrp="1"/>
          </p:cNvSpPr>
          <p:nvPr>
            <p:ph idx="1"/>
          </p:nvPr>
        </p:nvSpPr>
        <p:spPr>
          <a:xfrm>
            <a:off x="304800" y="1752600"/>
            <a:ext cx="8229600" cy="4625975"/>
          </a:xfrm>
        </p:spPr>
        <p:txBody>
          <a:bodyPr/>
          <a:lstStyle/>
          <a:p>
            <a:r>
              <a:rPr lang="en-US" b="1" dirty="0" smtClean="0"/>
              <a:t>Theorem 1</a:t>
            </a:r>
            <a:r>
              <a:rPr lang="en-US" dirty="0" smtClean="0"/>
              <a:t>: if a row or a column in a           matrix        is zero, then</a:t>
            </a:r>
          </a:p>
          <a:p>
            <a:endParaRPr lang="en-US" dirty="0" smtClean="0"/>
          </a:p>
          <a:p>
            <a:r>
              <a:rPr lang="en-US" b="1" dirty="0" smtClean="0"/>
              <a:t>Theorem 2</a:t>
            </a:r>
            <a:r>
              <a:rPr lang="en-US" dirty="0" smtClean="0"/>
              <a:t>: Let        be a           matrix. If a row is proportional to another row, then </a:t>
            </a:r>
          </a:p>
          <a:p>
            <a:endParaRPr lang="en-US" dirty="0" smtClean="0"/>
          </a:p>
          <a:p>
            <a:endParaRPr lang="en-US" dirty="0" smtClean="0"/>
          </a:p>
          <a:p>
            <a:r>
              <a:rPr lang="en-US" b="1" dirty="0" smtClean="0"/>
              <a:t>Theorem 3</a:t>
            </a:r>
            <a:r>
              <a:rPr lang="en-US" dirty="0" smtClean="0"/>
              <a:t>: Let        be a           matrix. If a column is proportional to another column, 	      then </a:t>
            </a:r>
          </a:p>
          <a:p>
            <a:r>
              <a:rPr lang="en-US" dirty="0" smtClean="0"/>
              <a:t> </a:t>
            </a:r>
          </a:p>
          <a:p>
            <a:r>
              <a:rPr lang="en-US" b="1" dirty="0" smtClean="0"/>
              <a:t>Theorem 4</a:t>
            </a:r>
            <a:r>
              <a:rPr lang="en-US" dirty="0" smtClean="0"/>
              <a:t>: Let       be a            matrix. If a column or row is multiplied by </a:t>
            </a:r>
            <a:r>
              <a:rPr lang="en-US" i="1" dirty="0" smtClean="0"/>
              <a:t>k</a:t>
            </a:r>
            <a:r>
              <a:rPr lang="en-US" dirty="0" smtClean="0"/>
              <a:t> to result 	      in matrix </a:t>
            </a:r>
            <a:r>
              <a:rPr lang="en-US" i="1" dirty="0" smtClean="0"/>
              <a:t>k</a:t>
            </a:r>
            <a:r>
              <a:rPr lang="en-US" dirty="0" smtClean="0"/>
              <a:t>, then   </a:t>
            </a:r>
          </a:p>
          <a:p>
            <a:endParaRPr lang="en-US" dirty="0" smtClean="0"/>
          </a:p>
          <a:p>
            <a:r>
              <a:rPr lang="en-US" b="1" dirty="0" smtClean="0"/>
              <a:t>Theorem 5</a:t>
            </a:r>
            <a:r>
              <a:rPr lang="en-US" dirty="0" smtClean="0"/>
              <a:t>: Let        be a           upper or lower triangular matrix, then </a:t>
            </a:r>
            <a:endParaRPr lang="en-US" dirty="0"/>
          </a:p>
        </p:txBody>
      </p:sp>
      <p:graphicFrame>
        <p:nvGraphicFramePr>
          <p:cNvPr id="5" name="Object 4"/>
          <p:cNvGraphicFramePr>
            <a:graphicFrameLocks noChangeAspect="1"/>
          </p:cNvGraphicFramePr>
          <p:nvPr/>
        </p:nvGraphicFramePr>
        <p:xfrm>
          <a:off x="0" y="457200"/>
          <a:ext cx="333375" cy="142875"/>
        </p:xfrm>
        <a:graphic>
          <a:graphicData uri="http://schemas.openxmlformats.org/presentationml/2006/ole">
            <mc:AlternateContent xmlns:mc="http://schemas.openxmlformats.org/markup-compatibility/2006">
              <mc:Choice xmlns:v="urn:schemas-microsoft-com:vml" Requires="v">
                <p:oleObj spid="_x0000_s101428" name="Equation" r:id="rId3" imgW="330200" imgH="139700" progId="Equation.3">
                  <p:embed/>
                </p:oleObj>
              </mc:Choice>
              <mc:Fallback>
                <p:oleObj name="Equation" r:id="rId3" imgW="330200" imgH="139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3333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33628692"/>
              </p:ext>
            </p:extLst>
          </p:nvPr>
        </p:nvGraphicFramePr>
        <p:xfrm>
          <a:off x="3962400" y="1905000"/>
          <a:ext cx="457200" cy="196850"/>
        </p:xfrm>
        <a:graphic>
          <a:graphicData uri="http://schemas.openxmlformats.org/presentationml/2006/ole">
            <mc:AlternateContent xmlns:mc="http://schemas.openxmlformats.org/markup-compatibility/2006">
              <mc:Choice xmlns:v="urn:schemas-microsoft-com:vml" Requires="v">
                <p:oleObj spid="_x0000_s101429" name="Equation" r:id="rId5" imgW="330200" imgH="139700" progId="Equation.3">
                  <p:embed/>
                </p:oleObj>
              </mc:Choice>
              <mc:Fallback>
                <p:oleObj name="Equation" r:id="rId5" imgW="330200" imgH="1397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1905000"/>
                        <a:ext cx="4572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40719162"/>
              </p:ext>
            </p:extLst>
          </p:nvPr>
        </p:nvGraphicFramePr>
        <p:xfrm>
          <a:off x="2895600" y="2470150"/>
          <a:ext cx="457200" cy="196850"/>
        </p:xfrm>
        <a:graphic>
          <a:graphicData uri="http://schemas.openxmlformats.org/presentationml/2006/ole">
            <mc:AlternateContent xmlns:mc="http://schemas.openxmlformats.org/markup-compatibility/2006">
              <mc:Choice xmlns:v="urn:schemas-microsoft-com:vml" Requires="v">
                <p:oleObj spid="_x0000_s101430" name="Equation" r:id="rId7" imgW="330200" imgH="139700" progId="Equation.3">
                  <p:embed/>
                </p:oleObj>
              </mc:Choice>
              <mc:Fallback>
                <p:oleObj name="Equation" r:id="rId7" imgW="330200" imgH="1397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2470150"/>
                        <a:ext cx="4572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38418098"/>
              </p:ext>
            </p:extLst>
          </p:nvPr>
        </p:nvGraphicFramePr>
        <p:xfrm>
          <a:off x="2895600" y="3276600"/>
          <a:ext cx="457200" cy="196850"/>
        </p:xfrm>
        <a:graphic>
          <a:graphicData uri="http://schemas.openxmlformats.org/presentationml/2006/ole">
            <mc:AlternateContent xmlns:mc="http://schemas.openxmlformats.org/markup-compatibility/2006">
              <mc:Choice xmlns:v="urn:schemas-microsoft-com:vml" Requires="v">
                <p:oleObj spid="_x0000_s101431" name="Equation" r:id="rId8" imgW="330200" imgH="139700" progId="Equation.3">
                  <p:embed/>
                </p:oleObj>
              </mc:Choice>
              <mc:Fallback>
                <p:oleObj name="Equation" r:id="rId8" imgW="330200" imgH="1397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3276600"/>
                        <a:ext cx="4572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80298189"/>
              </p:ext>
            </p:extLst>
          </p:nvPr>
        </p:nvGraphicFramePr>
        <p:xfrm>
          <a:off x="2819400" y="4114800"/>
          <a:ext cx="457200" cy="196850"/>
        </p:xfrm>
        <a:graphic>
          <a:graphicData uri="http://schemas.openxmlformats.org/presentationml/2006/ole">
            <mc:AlternateContent xmlns:mc="http://schemas.openxmlformats.org/markup-compatibility/2006">
              <mc:Choice xmlns:v="urn:schemas-microsoft-com:vml" Requires="v">
                <p:oleObj spid="_x0000_s101432" name="Equation" r:id="rId9" imgW="330200" imgH="139700" progId="Equation.3">
                  <p:embed/>
                </p:oleObj>
              </mc:Choice>
              <mc:Fallback>
                <p:oleObj name="Equation" r:id="rId9" imgW="330200" imgH="1397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4114800"/>
                        <a:ext cx="4572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853212716"/>
              </p:ext>
            </p:extLst>
          </p:nvPr>
        </p:nvGraphicFramePr>
        <p:xfrm>
          <a:off x="2895600" y="4953000"/>
          <a:ext cx="457200" cy="196850"/>
        </p:xfrm>
        <a:graphic>
          <a:graphicData uri="http://schemas.openxmlformats.org/presentationml/2006/ole">
            <mc:AlternateContent xmlns:mc="http://schemas.openxmlformats.org/markup-compatibility/2006">
              <mc:Choice xmlns:v="urn:schemas-microsoft-com:vml" Requires="v">
                <p:oleObj spid="_x0000_s101433" name="Equation" r:id="rId10" imgW="330200" imgH="139700" progId="Equation.3">
                  <p:embed/>
                </p:oleObj>
              </mc:Choice>
              <mc:Fallback>
                <p:oleObj name="Equation" r:id="rId10" imgW="330200" imgH="1397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953000"/>
                        <a:ext cx="4572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505801860"/>
              </p:ext>
            </p:extLst>
          </p:nvPr>
        </p:nvGraphicFramePr>
        <p:xfrm>
          <a:off x="5233761" y="1857375"/>
          <a:ext cx="328839" cy="276225"/>
        </p:xfrm>
        <a:graphic>
          <a:graphicData uri="http://schemas.openxmlformats.org/presentationml/2006/ole">
            <mc:AlternateContent xmlns:mc="http://schemas.openxmlformats.org/markup-compatibility/2006">
              <mc:Choice xmlns:v="urn:schemas-microsoft-com:vml" Requires="v">
                <p:oleObj spid="_x0000_s101434" name="Equation" r:id="rId11" imgW="241195" imgH="203112" progId="Equation.3">
                  <p:embed/>
                </p:oleObj>
              </mc:Choice>
              <mc:Fallback>
                <p:oleObj name="Equation" r:id="rId11" imgW="241195" imgH="203112"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33761" y="1857375"/>
                        <a:ext cx="328839" cy="276225"/>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30888473"/>
              </p:ext>
            </p:extLst>
          </p:nvPr>
        </p:nvGraphicFramePr>
        <p:xfrm>
          <a:off x="2033588" y="2438400"/>
          <a:ext cx="328612" cy="276225"/>
        </p:xfrm>
        <a:graphic>
          <a:graphicData uri="http://schemas.openxmlformats.org/presentationml/2006/ole">
            <mc:AlternateContent xmlns:mc="http://schemas.openxmlformats.org/markup-compatibility/2006">
              <mc:Choice xmlns:v="urn:schemas-microsoft-com:vml" Requires="v">
                <p:oleObj spid="_x0000_s101435" name="Equation" r:id="rId13" imgW="241195" imgH="203112" progId="Equation.3">
                  <p:embed/>
                </p:oleObj>
              </mc:Choice>
              <mc:Fallback>
                <p:oleObj name="Equation" r:id="rId13" imgW="241195" imgH="203112"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33588" y="2438400"/>
                        <a:ext cx="3286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216444511"/>
              </p:ext>
            </p:extLst>
          </p:nvPr>
        </p:nvGraphicFramePr>
        <p:xfrm>
          <a:off x="2033588" y="3228975"/>
          <a:ext cx="328612" cy="276225"/>
        </p:xfrm>
        <a:graphic>
          <a:graphicData uri="http://schemas.openxmlformats.org/presentationml/2006/ole">
            <mc:AlternateContent xmlns:mc="http://schemas.openxmlformats.org/markup-compatibility/2006">
              <mc:Choice xmlns:v="urn:schemas-microsoft-com:vml" Requires="v">
                <p:oleObj spid="_x0000_s101436" name="Equation" r:id="rId14" imgW="241195" imgH="203112" progId="Equation.3">
                  <p:embed/>
                </p:oleObj>
              </mc:Choice>
              <mc:Fallback>
                <p:oleObj name="Equation" r:id="rId14" imgW="241195" imgH="203112"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33588" y="3228975"/>
                        <a:ext cx="3286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914582868"/>
              </p:ext>
            </p:extLst>
          </p:nvPr>
        </p:nvGraphicFramePr>
        <p:xfrm>
          <a:off x="1981200" y="4067175"/>
          <a:ext cx="328612" cy="276225"/>
        </p:xfrm>
        <a:graphic>
          <a:graphicData uri="http://schemas.openxmlformats.org/presentationml/2006/ole">
            <mc:AlternateContent xmlns:mc="http://schemas.openxmlformats.org/markup-compatibility/2006">
              <mc:Choice xmlns:v="urn:schemas-microsoft-com:vml" Requires="v">
                <p:oleObj spid="_x0000_s101437" name="Equation" r:id="rId15" imgW="241195" imgH="203112" progId="Equation.3">
                  <p:embed/>
                </p:oleObj>
              </mc:Choice>
              <mc:Fallback>
                <p:oleObj name="Equation" r:id="rId15" imgW="241195" imgH="203112"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81200" y="4067175"/>
                        <a:ext cx="3286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12940601"/>
              </p:ext>
            </p:extLst>
          </p:nvPr>
        </p:nvGraphicFramePr>
        <p:xfrm>
          <a:off x="2033588" y="4876800"/>
          <a:ext cx="328612" cy="276225"/>
        </p:xfrm>
        <a:graphic>
          <a:graphicData uri="http://schemas.openxmlformats.org/presentationml/2006/ole">
            <mc:AlternateContent xmlns:mc="http://schemas.openxmlformats.org/markup-compatibility/2006">
              <mc:Choice xmlns:v="urn:schemas-microsoft-com:vml" Requires="v">
                <p:oleObj spid="_x0000_s101438" name="Equation" r:id="rId16" imgW="241195" imgH="203112" progId="Equation.3">
                  <p:embed/>
                </p:oleObj>
              </mc:Choice>
              <mc:Fallback>
                <p:oleObj name="Equation" r:id="rId16" imgW="241195" imgH="203112"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33588" y="4876800"/>
                        <a:ext cx="3286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3431504705"/>
              </p:ext>
            </p:extLst>
          </p:nvPr>
        </p:nvGraphicFramePr>
        <p:xfrm>
          <a:off x="6705600" y="1877954"/>
          <a:ext cx="838200" cy="297502"/>
        </p:xfrm>
        <a:graphic>
          <a:graphicData uri="http://schemas.openxmlformats.org/presentationml/2006/ole">
            <mc:AlternateContent xmlns:mc="http://schemas.openxmlformats.org/markup-compatibility/2006">
              <mc:Choice xmlns:v="urn:schemas-microsoft-com:vml" Requires="v">
                <p:oleObj spid="_x0000_s101439" name="Equation" r:id="rId17" imgW="672808" imgH="203112" progId="Equation.3">
                  <p:embed/>
                </p:oleObj>
              </mc:Choice>
              <mc:Fallback>
                <p:oleObj name="Equation" r:id="rId17" imgW="672808" imgH="203112" progId="Equation.3">
                  <p:embed/>
                  <p:pic>
                    <p:nvPicPr>
                      <p:cNvPr id="0" name="Object 2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705600" y="1877954"/>
                        <a:ext cx="838200" cy="297502"/>
                      </a:xfrm>
                      <a:prstGeom prst="rect">
                        <a:avLst/>
                      </a:prstGeom>
                      <a:no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544491537"/>
              </p:ext>
            </p:extLst>
          </p:nvPr>
        </p:nvGraphicFramePr>
        <p:xfrm>
          <a:off x="1600200" y="2743200"/>
          <a:ext cx="838200" cy="296862"/>
        </p:xfrm>
        <a:graphic>
          <a:graphicData uri="http://schemas.openxmlformats.org/presentationml/2006/ole">
            <mc:AlternateContent xmlns:mc="http://schemas.openxmlformats.org/markup-compatibility/2006">
              <mc:Choice xmlns:v="urn:schemas-microsoft-com:vml" Requires="v">
                <p:oleObj spid="_x0000_s101440" name="Equation" r:id="rId19" imgW="672808" imgH="203112" progId="Equation.3">
                  <p:embed/>
                </p:oleObj>
              </mc:Choice>
              <mc:Fallback>
                <p:oleObj name="Equation" r:id="rId19" imgW="672808" imgH="203112" progId="Equation.3">
                  <p:embed/>
                  <p:pic>
                    <p:nvPicPr>
                      <p:cNvPr id="0" name="Object 1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600200" y="2743200"/>
                        <a:ext cx="8382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703030321"/>
              </p:ext>
            </p:extLst>
          </p:nvPr>
        </p:nvGraphicFramePr>
        <p:xfrm>
          <a:off x="2133600" y="3505200"/>
          <a:ext cx="838200" cy="296862"/>
        </p:xfrm>
        <a:graphic>
          <a:graphicData uri="http://schemas.openxmlformats.org/presentationml/2006/ole">
            <mc:AlternateContent xmlns:mc="http://schemas.openxmlformats.org/markup-compatibility/2006">
              <mc:Choice xmlns:v="urn:schemas-microsoft-com:vml" Requires="v">
                <p:oleObj spid="_x0000_s101441" name="Equation" r:id="rId20" imgW="672808" imgH="203112" progId="Equation.3">
                  <p:embed/>
                </p:oleObj>
              </mc:Choice>
              <mc:Fallback>
                <p:oleObj name="Equation" r:id="rId20" imgW="672808" imgH="203112" progId="Equation.3">
                  <p:embed/>
                  <p:pic>
                    <p:nvPicPr>
                      <p:cNvPr id="0" name="Object 1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33600" y="3505200"/>
                        <a:ext cx="8382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866689979"/>
              </p:ext>
            </p:extLst>
          </p:nvPr>
        </p:nvGraphicFramePr>
        <p:xfrm>
          <a:off x="3200399" y="4343400"/>
          <a:ext cx="1524001" cy="278296"/>
        </p:xfrm>
        <a:graphic>
          <a:graphicData uri="http://schemas.openxmlformats.org/presentationml/2006/ole">
            <mc:AlternateContent xmlns:mc="http://schemas.openxmlformats.org/markup-compatibility/2006">
              <mc:Choice xmlns:v="urn:schemas-microsoft-com:vml" Requires="v">
                <p:oleObj spid="_x0000_s101442" name="Equation" r:id="rId21" imgW="1091726" imgH="203112" progId="Equation.3">
                  <p:embed/>
                </p:oleObj>
              </mc:Choice>
              <mc:Fallback>
                <p:oleObj name="Equation" r:id="rId21" imgW="1091726" imgH="203112" progId="Equation.3">
                  <p:embed/>
                  <p:pic>
                    <p:nvPicPr>
                      <p:cNvPr id="0" name="Object 3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200399" y="4343400"/>
                        <a:ext cx="1524001" cy="278296"/>
                      </a:xfrm>
                      <a:prstGeom prst="rect">
                        <a:avLst/>
                      </a:prstGeom>
                      <a:noFill/>
                    </p:spPr>
                  </p:pic>
                </p:oleObj>
              </mc:Fallback>
            </mc:AlternateContent>
          </a:graphicData>
        </a:graphic>
      </p:graphicFrame>
      <p:sp>
        <p:nvSpPr>
          <p:cNvPr id="23" name="Rectangle 3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 name="Object 23"/>
          <p:cNvGraphicFramePr>
            <a:graphicFrameLocks noChangeAspect="1"/>
          </p:cNvGraphicFramePr>
          <p:nvPr>
            <p:extLst>
              <p:ext uri="{D42A27DB-BD31-4B8C-83A1-F6EECF244321}">
                <p14:modId xmlns:p14="http://schemas.microsoft.com/office/powerpoint/2010/main" val="2873241388"/>
              </p:ext>
            </p:extLst>
          </p:nvPr>
        </p:nvGraphicFramePr>
        <p:xfrm>
          <a:off x="6934200" y="4773268"/>
          <a:ext cx="1143000" cy="484532"/>
        </p:xfrm>
        <a:graphic>
          <a:graphicData uri="http://schemas.openxmlformats.org/presentationml/2006/ole">
            <mc:AlternateContent xmlns:mc="http://schemas.openxmlformats.org/markup-compatibility/2006">
              <mc:Choice xmlns:v="urn:schemas-microsoft-com:vml" Requires="v">
                <p:oleObj spid="_x0000_s101443" name="Equation" r:id="rId23" imgW="876300" imgH="368300" progId="Equation.3">
                  <p:embed/>
                </p:oleObj>
              </mc:Choice>
              <mc:Fallback>
                <p:oleObj name="Equation" r:id="rId23" imgW="876300" imgH="368300" progId="Equation.3">
                  <p:embed/>
                  <p:pic>
                    <p:nvPicPr>
                      <p:cNvPr id="0" name="Object 3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934200" y="4773268"/>
                        <a:ext cx="1143000" cy="484532"/>
                      </a:xfrm>
                      <a:prstGeom prst="rect">
                        <a:avLst/>
                      </a:prstGeom>
                      <a:noFill/>
                    </p:spPr>
                  </p:pic>
                </p:oleObj>
              </mc:Fallback>
            </mc:AlternateContent>
          </a:graphicData>
        </a:graphic>
      </p:graphicFrame>
    </p:spTree>
    <p:extLst>
      <p:ext uri="{BB962C8B-B14F-4D97-AF65-F5344CB8AC3E}">
        <p14:creationId xmlns:p14="http://schemas.microsoft.com/office/powerpoint/2010/main" val="20277046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7</a:t>
            </a:r>
            <a:endParaRPr lang="en-US" dirty="0">
              <a:latin typeface="+mj-lt"/>
            </a:endParaRPr>
          </a:p>
        </p:txBody>
      </p:sp>
      <p:sp>
        <p:nvSpPr>
          <p:cNvPr id="3" name="Content Placeholder 2"/>
          <p:cNvSpPr>
            <a:spLocks noGrp="1"/>
          </p:cNvSpPr>
          <p:nvPr>
            <p:ph idx="1"/>
          </p:nvPr>
        </p:nvSpPr>
        <p:spPr/>
        <p:txBody>
          <a:bodyPr/>
          <a:lstStyle/>
          <a:p>
            <a:r>
              <a:rPr lang="en-US" dirty="0"/>
              <a:t>What is the determinant </a:t>
            </a:r>
            <a:r>
              <a:rPr lang="en-US" dirty="0" smtClean="0"/>
              <a:t>of</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b="1" dirty="0"/>
              <a:t>Solution</a:t>
            </a:r>
          </a:p>
          <a:p>
            <a:endParaRPr lang="en-US" dirty="0"/>
          </a:p>
          <a:p>
            <a:r>
              <a:rPr lang="en-US" dirty="0"/>
              <a:t>Since one of the columns (first column in the above example) of       is a zero, </a:t>
            </a:r>
          </a:p>
          <a:p>
            <a:endParaRPr lang="en-US" dirty="0"/>
          </a:p>
          <a:p>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800387747"/>
              </p:ext>
            </p:extLst>
          </p:nvPr>
        </p:nvGraphicFramePr>
        <p:xfrm>
          <a:off x="1752600" y="2514600"/>
          <a:ext cx="1676400" cy="1219200"/>
        </p:xfrm>
        <a:graphic>
          <a:graphicData uri="http://schemas.openxmlformats.org/presentationml/2006/ole">
            <mc:AlternateContent xmlns:mc="http://schemas.openxmlformats.org/markup-compatibility/2006">
              <mc:Choice xmlns:v="urn:schemas-microsoft-com:vml" Requires="v">
                <p:oleObj spid="_x0000_s102408" name="Equation" r:id="rId3" imgW="1257300" imgH="914400" progId="Equation.3">
                  <p:embed/>
                </p:oleObj>
              </mc:Choice>
              <mc:Fallback>
                <p:oleObj name="Equation" r:id="rId3" imgW="1257300" imgH="914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514600"/>
                        <a:ext cx="1676400" cy="1219200"/>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84711032"/>
              </p:ext>
            </p:extLst>
          </p:nvPr>
        </p:nvGraphicFramePr>
        <p:xfrm>
          <a:off x="6553200" y="4876800"/>
          <a:ext cx="304800" cy="304800"/>
        </p:xfrm>
        <a:graphic>
          <a:graphicData uri="http://schemas.openxmlformats.org/presentationml/2006/ole">
            <mc:AlternateContent xmlns:mc="http://schemas.openxmlformats.org/markup-compatibility/2006">
              <mc:Choice xmlns:v="urn:schemas-microsoft-com:vml" Requires="v">
                <p:oleObj spid="_x0000_s102409" name="Equation" r:id="rId5" imgW="241195" imgH="203112" progId="Equation.3">
                  <p:embed/>
                </p:oleObj>
              </mc:Choice>
              <mc:Fallback>
                <p:oleObj name="Equation" r:id="rId5" imgW="241195" imgH="203112"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4876800"/>
                        <a:ext cx="304800" cy="304800"/>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30134136"/>
              </p:ext>
            </p:extLst>
          </p:nvPr>
        </p:nvGraphicFramePr>
        <p:xfrm>
          <a:off x="7772400" y="4924425"/>
          <a:ext cx="865188" cy="255588"/>
        </p:xfrm>
        <a:graphic>
          <a:graphicData uri="http://schemas.openxmlformats.org/presentationml/2006/ole">
            <mc:AlternateContent xmlns:mc="http://schemas.openxmlformats.org/markup-compatibility/2006">
              <mc:Choice xmlns:v="urn:schemas-microsoft-com:vml" Requires="v">
                <p:oleObj spid="_x0000_s102410" name="Equation" r:id="rId7" imgW="672808" imgH="203112" progId="Equation.3">
                  <p:embed/>
                </p:oleObj>
              </mc:Choice>
              <mc:Fallback>
                <p:oleObj name="Equation" r:id="rId7" imgW="672808" imgH="203112"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4924425"/>
                        <a:ext cx="865188"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7664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8</a:t>
            </a:r>
            <a:endParaRPr lang="en-US" dirty="0">
              <a:latin typeface="+mj-lt"/>
            </a:endParaRPr>
          </a:p>
        </p:txBody>
      </p:sp>
      <p:sp>
        <p:nvSpPr>
          <p:cNvPr id="3" name="Content Placeholder 2"/>
          <p:cNvSpPr>
            <a:spLocks noGrp="1"/>
          </p:cNvSpPr>
          <p:nvPr>
            <p:ph idx="1"/>
          </p:nvPr>
        </p:nvSpPr>
        <p:spPr/>
        <p:txBody>
          <a:bodyPr/>
          <a:lstStyle/>
          <a:p>
            <a:r>
              <a:rPr lang="en-US" dirty="0"/>
              <a:t>What is the determinant of</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96702149"/>
              </p:ext>
            </p:extLst>
          </p:nvPr>
        </p:nvGraphicFramePr>
        <p:xfrm>
          <a:off x="2133600" y="2590800"/>
          <a:ext cx="1676400" cy="1157801"/>
        </p:xfrm>
        <a:graphic>
          <a:graphicData uri="http://schemas.openxmlformats.org/presentationml/2006/ole">
            <mc:AlternateContent xmlns:mc="http://schemas.openxmlformats.org/markup-compatibility/2006">
              <mc:Choice xmlns:v="urn:schemas-microsoft-com:vml" Requires="v">
                <p:oleObj spid="_x0000_s103434" name="Equation" r:id="rId3" imgW="1320800" imgH="914400" progId="Equation.3">
                  <p:embed/>
                </p:oleObj>
              </mc:Choice>
              <mc:Fallback>
                <p:oleObj name="Equation" r:id="rId3" imgW="1320800" imgH="9144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590800"/>
                        <a:ext cx="1676400" cy="1157801"/>
                      </a:xfrm>
                      <a:prstGeom prst="rect">
                        <a:avLst/>
                      </a:prstGeom>
                      <a:noFill/>
                    </p:spPr>
                  </p:pic>
                </p:oleObj>
              </mc:Fallback>
            </mc:AlternateContent>
          </a:graphicData>
        </a:graphic>
      </p:graphicFrame>
    </p:spTree>
    <p:extLst>
      <p:ext uri="{BB962C8B-B14F-4D97-AF65-F5344CB8AC3E}">
        <p14:creationId xmlns:p14="http://schemas.microsoft.com/office/powerpoint/2010/main" val="1454102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8 (cont.)</a:t>
            </a:r>
            <a:endParaRPr lang="en-US" dirty="0">
              <a:latin typeface="+mj-lt"/>
            </a:endParaRPr>
          </a:p>
        </p:txBody>
      </p:sp>
      <p:sp>
        <p:nvSpPr>
          <p:cNvPr id="3" name="Content Placeholder 2"/>
          <p:cNvSpPr>
            <a:spLocks noGrp="1"/>
          </p:cNvSpPr>
          <p:nvPr>
            <p:ph idx="1"/>
          </p:nvPr>
        </p:nvSpPr>
        <p:spPr/>
        <p:txBody>
          <a:bodyPr/>
          <a:lstStyle/>
          <a:p>
            <a:r>
              <a:rPr lang="en-US" b="1" dirty="0" smtClean="0"/>
              <a:t>Solution</a:t>
            </a:r>
          </a:p>
          <a:p>
            <a:endParaRPr lang="en-US" b="1" dirty="0"/>
          </a:p>
          <a:p>
            <a:r>
              <a:rPr lang="en-US" b="1" dirty="0"/>
              <a:t> </a:t>
            </a:r>
            <a:r>
              <a:rPr lang="en-US" b="1" dirty="0" smtClean="0"/>
              <a:t>          </a:t>
            </a:r>
            <a:r>
              <a:rPr lang="en-US" dirty="0"/>
              <a:t>is zero because the fourth </a:t>
            </a:r>
            <a:r>
              <a:rPr lang="en-US" dirty="0" smtClean="0"/>
              <a:t>column</a:t>
            </a:r>
          </a:p>
          <a:p>
            <a:endParaRPr lang="en-US" b="1" dirty="0"/>
          </a:p>
          <a:p>
            <a:endParaRPr lang="en-US" b="1" dirty="0" smtClean="0"/>
          </a:p>
          <a:p>
            <a:endParaRPr lang="en-US" b="1" dirty="0"/>
          </a:p>
          <a:p>
            <a:endParaRPr lang="en-US" b="1" dirty="0" smtClean="0"/>
          </a:p>
          <a:p>
            <a:endParaRPr lang="en-US" dirty="0"/>
          </a:p>
          <a:p>
            <a:r>
              <a:rPr lang="en-US" dirty="0" smtClean="0"/>
              <a:t>Is 2 times the first column</a:t>
            </a:r>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196973829"/>
              </p:ext>
            </p:extLst>
          </p:nvPr>
        </p:nvGraphicFramePr>
        <p:xfrm>
          <a:off x="609599" y="2438400"/>
          <a:ext cx="618219" cy="276226"/>
        </p:xfrm>
        <a:graphic>
          <a:graphicData uri="http://schemas.openxmlformats.org/presentationml/2006/ole">
            <mc:AlternateContent xmlns:mc="http://schemas.openxmlformats.org/markup-compatibility/2006">
              <mc:Choice xmlns:v="urn:schemas-microsoft-com:vml" Requires="v">
                <p:oleObj spid="_x0000_s104461" name="Equation" r:id="rId3" imgW="444307" imgH="203112" progId="Equation.3">
                  <p:embed/>
                </p:oleObj>
              </mc:Choice>
              <mc:Fallback>
                <p:oleObj name="Equation" r:id="rId3" imgW="444307"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 y="2438400"/>
                        <a:ext cx="618219" cy="276226"/>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649773650"/>
              </p:ext>
            </p:extLst>
          </p:nvPr>
        </p:nvGraphicFramePr>
        <p:xfrm>
          <a:off x="2209800" y="2777836"/>
          <a:ext cx="407194" cy="1184564"/>
        </p:xfrm>
        <a:graphic>
          <a:graphicData uri="http://schemas.openxmlformats.org/presentationml/2006/ole">
            <mc:AlternateContent xmlns:mc="http://schemas.openxmlformats.org/markup-compatibility/2006">
              <mc:Choice xmlns:v="urn:schemas-microsoft-com:vml" Requires="v">
                <p:oleObj spid="_x0000_s104462" name="Equation" r:id="rId5" imgW="317362" imgH="914003" progId="Equation.3">
                  <p:embed/>
                </p:oleObj>
              </mc:Choice>
              <mc:Fallback>
                <p:oleObj name="Equation" r:id="rId5" imgW="317362" imgH="914003"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2777836"/>
                        <a:ext cx="407194" cy="1184564"/>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747722337"/>
              </p:ext>
            </p:extLst>
          </p:nvPr>
        </p:nvGraphicFramePr>
        <p:xfrm>
          <a:off x="2209800" y="4454237"/>
          <a:ext cx="394854" cy="1184563"/>
        </p:xfrm>
        <a:graphic>
          <a:graphicData uri="http://schemas.openxmlformats.org/presentationml/2006/ole">
            <mc:AlternateContent xmlns:mc="http://schemas.openxmlformats.org/markup-compatibility/2006">
              <mc:Choice xmlns:v="urn:schemas-microsoft-com:vml" Requires="v">
                <p:oleObj spid="_x0000_s104463" name="Equation" r:id="rId7" imgW="254000" imgH="914400" progId="Equation.3">
                  <p:embed/>
                </p:oleObj>
              </mc:Choice>
              <mc:Fallback>
                <p:oleObj name="Equation" r:id="rId7" imgW="254000" imgH="9144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9800" y="4454237"/>
                        <a:ext cx="394854" cy="1184563"/>
                      </a:xfrm>
                      <a:prstGeom prst="rect">
                        <a:avLst/>
                      </a:prstGeom>
                      <a:noFill/>
                    </p:spPr>
                  </p:pic>
                </p:oleObj>
              </mc:Fallback>
            </mc:AlternateContent>
          </a:graphicData>
        </a:graphic>
      </p:graphicFrame>
    </p:spTree>
    <p:extLst>
      <p:ext uri="{BB962C8B-B14F-4D97-AF65-F5344CB8AC3E}">
        <p14:creationId xmlns:p14="http://schemas.microsoft.com/office/powerpoint/2010/main" val="19337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9</a:t>
            </a:r>
            <a:endParaRPr lang="en-US" dirty="0">
              <a:latin typeface="+mj-lt"/>
            </a:endParaRPr>
          </a:p>
        </p:txBody>
      </p:sp>
      <p:sp>
        <p:nvSpPr>
          <p:cNvPr id="3" name="Content Placeholder 2"/>
          <p:cNvSpPr>
            <a:spLocks noGrp="1"/>
          </p:cNvSpPr>
          <p:nvPr>
            <p:ph idx="1"/>
          </p:nvPr>
        </p:nvSpPr>
        <p:spPr>
          <a:xfrm>
            <a:off x="457200" y="1600200"/>
            <a:ext cx="8229600" cy="4625975"/>
          </a:xfrm>
        </p:spPr>
        <p:txBody>
          <a:bodyPr/>
          <a:lstStyle/>
          <a:p>
            <a:r>
              <a:rPr lang="en-US" dirty="0"/>
              <a:t>If the determinant </a:t>
            </a:r>
            <a:r>
              <a:rPr lang="en-US" dirty="0" smtClean="0"/>
              <a:t>of</a:t>
            </a:r>
          </a:p>
          <a:p>
            <a:endParaRPr lang="en-US" dirty="0"/>
          </a:p>
          <a:p>
            <a:endParaRPr lang="en-US" dirty="0" smtClean="0"/>
          </a:p>
          <a:p>
            <a:endParaRPr lang="en-US" dirty="0"/>
          </a:p>
          <a:p>
            <a:endParaRPr lang="en-US" dirty="0" smtClean="0"/>
          </a:p>
          <a:p>
            <a:endParaRPr lang="en-US" dirty="0" smtClean="0"/>
          </a:p>
          <a:p>
            <a:r>
              <a:rPr lang="en-US" dirty="0"/>
              <a:t>Is </a:t>
            </a:r>
            <a:r>
              <a:rPr lang="en-US" dirty="0" smtClean="0"/>
              <a:t>-84 , </a:t>
            </a:r>
            <a:r>
              <a:rPr lang="en-US" dirty="0"/>
              <a:t>then what is the determinant of</a:t>
            </a:r>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162643867"/>
              </p:ext>
            </p:extLst>
          </p:nvPr>
        </p:nvGraphicFramePr>
        <p:xfrm>
          <a:off x="1828800" y="2133600"/>
          <a:ext cx="1467739" cy="866775"/>
        </p:xfrm>
        <a:graphic>
          <a:graphicData uri="http://schemas.openxmlformats.org/presentationml/2006/ole">
            <mc:AlternateContent xmlns:mc="http://schemas.openxmlformats.org/markup-compatibility/2006">
              <mc:Choice xmlns:v="urn:schemas-microsoft-com:vml" Requires="v">
                <p:oleObj spid="_x0000_s105479" name="Equation" r:id="rId3" imgW="1206500" imgH="711200" progId="Equation.3">
                  <p:embed/>
                </p:oleObj>
              </mc:Choice>
              <mc:Fallback>
                <p:oleObj name="Equation" r:id="rId3" imgW="12065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133600"/>
                        <a:ext cx="1467739" cy="866775"/>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218355003"/>
              </p:ext>
            </p:extLst>
          </p:nvPr>
        </p:nvGraphicFramePr>
        <p:xfrm>
          <a:off x="1828800" y="4010025"/>
          <a:ext cx="1629537" cy="866775"/>
        </p:xfrm>
        <a:graphic>
          <a:graphicData uri="http://schemas.openxmlformats.org/presentationml/2006/ole">
            <mc:AlternateContent xmlns:mc="http://schemas.openxmlformats.org/markup-compatibility/2006">
              <mc:Choice xmlns:v="urn:schemas-microsoft-com:vml" Requires="v">
                <p:oleObj spid="_x0000_s105480" name="Equation" r:id="rId5" imgW="1346200" imgH="711200" progId="Equation.3">
                  <p:embed/>
                </p:oleObj>
              </mc:Choice>
              <mc:Fallback>
                <p:oleObj name="Equation" r:id="rId5" imgW="1346200" imgH="71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4010025"/>
                        <a:ext cx="1629537" cy="866775"/>
                      </a:xfrm>
                      <a:prstGeom prst="rect">
                        <a:avLst/>
                      </a:prstGeom>
                      <a:noFill/>
                    </p:spPr>
                  </p:pic>
                </p:oleObj>
              </mc:Fallback>
            </mc:AlternateContent>
          </a:graphicData>
        </a:graphic>
      </p:graphicFrame>
    </p:spTree>
    <p:extLst>
      <p:ext uri="{BB962C8B-B14F-4D97-AF65-F5344CB8AC3E}">
        <p14:creationId xmlns:p14="http://schemas.microsoft.com/office/powerpoint/2010/main" val="25275557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9 (cont.)</a:t>
            </a:r>
            <a:endParaRPr lang="en-US" dirty="0">
              <a:latin typeface="+mj-lt"/>
            </a:endParaRPr>
          </a:p>
        </p:txBody>
      </p:sp>
      <p:sp>
        <p:nvSpPr>
          <p:cNvPr id="3" name="Content Placeholder 2"/>
          <p:cNvSpPr>
            <a:spLocks noGrp="1"/>
          </p:cNvSpPr>
          <p:nvPr>
            <p:ph idx="1"/>
          </p:nvPr>
        </p:nvSpPr>
        <p:spPr/>
        <p:txBody>
          <a:bodyPr/>
          <a:lstStyle/>
          <a:p>
            <a:r>
              <a:rPr lang="en-US" b="1" dirty="0" smtClean="0"/>
              <a:t>Solution</a:t>
            </a:r>
          </a:p>
          <a:p>
            <a:endParaRPr lang="en-US" b="1" dirty="0"/>
          </a:p>
          <a:p>
            <a:r>
              <a:rPr lang="en-US" dirty="0"/>
              <a:t>Since the second column of      </a:t>
            </a:r>
            <a:r>
              <a:rPr lang="en-US" dirty="0" smtClean="0"/>
              <a:t>   is </a:t>
            </a:r>
            <a:r>
              <a:rPr lang="en-US" dirty="0"/>
              <a:t>2.1 times the second column of </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019951036"/>
              </p:ext>
            </p:extLst>
          </p:nvPr>
        </p:nvGraphicFramePr>
        <p:xfrm>
          <a:off x="3276600" y="2438400"/>
          <a:ext cx="304800" cy="256032"/>
        </p:xfrm>
        <a:graphic>
          <a:graphicData uri="http://schemas.openxmlformats.org/presentationml/2006/ole">
            <mc:AlternateContent xmlns:mc="http://schemas.openxmlformats.org/markup-compatibility/2006">
              <mc:Choice xmlns:v="urn:schemas-microsoft-com:vml" Requires="v">
                <p:oleObj spid="_x0000_s106512" name="Equation" r:id="rId3" imgW="241195" imgH="203112" progId="Equation.3">
                  <p:embed/>
                </p:oleObj>
              </mc:Choice>
              <mc:Fallback>
                <p:oleObj name="Equation" r:id="rId3" imgW="241195"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438400"/>
                        <a:ext cx="304800" cy="25603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584432222"/>
              </p:ext>
            </p:extLst>
          </p:nvPr>
        </p:nvGraphicFramePr>
        <p:xfrm>
          <a:off x="6781800" y="2438400"/>
          <a:ext cx="304800" cy="256032"/>
        </p:xfrm>
        <a:graphic>
          <a:graphicData uri="http://schemas.openxmlformats.org/presentationml/2006/ole">
            <mc:AlternateContent xmlns:mc="http://schemas.openxmlformats.org/markup-compatibility/2006">
              <mc:Choice xmlns:v="urn:schemas-microsoft-com:vml" Requires="v">
                <p:oleObj spid="_x0000_s106513" name="Equation" r:id="rId5" imgW="241195" imgH="203112" progId="Equation.3">
                  <p:embed/>
                </p:oleObj>
              </mc:Choice>
              <mc:Fallback>
                <p:oleObj name="Equation" r:id="rId5" imgW="241195"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2438400"/>
                        <a:ext cx="304800" cy="256032"/>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42925507"/>
              </p:ext>
            </p:extLst>
          </p:nvPr>
        </p:nvGraphicFramePr>
        <p:xfrm>
          <a:off x="2006600" y="3003551"/>
          <a:ext cx="1574800" cy="266700"/>
        </p:xfrm>
        <a:graphic>
          <a:graphicData uri="http://schemas.openxmlformats.org/presentationml/2006/ole">
            <mc:AlternateContent xmlns:mc="http://schemas.openxmlformats.org/markup-compatibility/2006">
              <mc:Choice xmlns:v="urn:schemas-microsoft-com:vml" Requires="v">
                <p:oleObj spid="_x0000_s106514" name="Equation" r:id="rId7" imgW="1180588" imgH="203112" progId="Equation.3">
                  <p:embed/>
                </p:oleObj>
              </mc:Choice>
              <mc:Fallback>
                <p:oleObj name="Equation" r:id="rId7" imgW="1180588" imgH="203112"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06600" y="3003551"/>
                        <a:ext cx="1574800" cy="266700"/>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11951007"/>
              </p:ext>
            </p:extLst>
          </p:nvPr>
        </p:nvGraphicFramePr>
        <p:xfrm>
          <a:off x="2590800" y="3568700"/>
          <a:ext cx="1066800" cy="266700"/>
        </p:xfrm>
        <a:graphic>
          <a:graphicData uri="http://schemas.openxmlformats.org/presentationml/2006/ole">
            <mc:AlternateContent xmlns:mc="http://schemas.openxmlformats.org/markup-compatibility/2006">
              <mc:Choice xmlns:v="urn:schemas-microsoft-com:vml" Requires="v">
                <p:oleObj spid="_x0000_s106515" name="Equation" r:id="rId9" imgW="799753" imgH="203112" progId="Equation.3">
                  <p:embed/>
                </p:oleObj>
              </mc:Choice>
              <mc:Fallback>
                <p:oleObj name="Equation" r:id="rId9" imgW="799753" imgH="203112"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90800" y="3568700"/>
                        <a:ext cx="1066800" cy="266700"/>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1590673"/>
              </p:ext>
            </p:extLst>
          </p:nvPr>
        </p:nvGraphicFramePr>
        <p:xfrm>
          <a:off x="2590800" y="4178300"/>
          <a:ext cx="800100" cy="241300"/>
        </p:xfrm>
        <a:graphic>
          <a:graphicData uri="http://schemas.openxmlformats.org/presentationml/2006/ole">
            <mc:AlternateContent xmlns:mc="http://schemas.openxmlformats.org/markup-compatibility/2006">
              <mc:Choice xmlns:v="urn:schemas-microsoft-com:vml" Requires="v">
                <p:oleObj spid="_x0000_s106516" name="Equation" r:id="rId11" imgW="596641" imgH="177723" progId="Equation.3">
                  <p:embed/>
                </p:oleObj>
              </mc:Choice>
              <mc:Fallback>
                <p:oleObj name="Equation" r:id="rId11" imgW="596641" imgH="177723" progId="Equation.3">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90800" y="4178300"/>
                        <a:ext cx="800100" cy="241300"/>
                      </a:xfrm>
                      <a:prstGeom prst="rect">
                        <a:avLst/>
                      </a:prstGeom>
                      <a:noFill/>
                    </p:spPr>
                  </p:pic>
                </p:oleObj>
              </mc:Fallback>
            </mc:AlternateContent>
          </a:graphicData>
        </a:graphic>
      </p:graphicFrame>
      <p:sp>
        <p:nvSpPr>
          <p:cNvPr id="11"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9"/>
          <p:cNvSpPr>
            <a:spLocks noChangeArrowheads="1"/>
          </p:cNvSpPr>
          <p:nvPr/>
        </p:nvSpPr>
        <p:spPr bwMode="auto">
          <a:xfrm>
            <a:off x="0"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0"/>
          <p:cNvSpPr>
            <a:spLocks noChangeArrowheads="1"/>
          </p:cNvSpPr>
          <p:nvPr/>
        </p:nvSpPr>
        <p:spPr bwMode="auto">
          <a:xfrm>
            <a:off x="0" y="13144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824887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10</a:t>
            </a:r>
            <a:endParaRPr lang="en-US" dirty="0">
              <a:latin typeface="+mj-lt"/>
            </a:endParaRPr>
          </a:p>
        </p:txBody>
      </p:sp>
      <p:sp>
        <p:nvSpPr>
          <p:cNvPr id="3" name="Content Placeholder 2"/>
          <p:cNvSpPr>
            <a:spLocks noGrp="1"/>
          </p:cNvSpPr>
          <p:nvPr>
            <p:ph idx="1"/>
          </p:nvPr>
        </p:nvSpPr>
        <p:spPr/>
        <p:txBody>
          <a:bodyPr/>
          <a:lstStyle/>
          <a:p>
            <a:r>
              <a:rPr lang="en-US" dirty="0"/>
              <a:t>Given the determinant </a:t>
            </a:r>
            <a:r>
              <a:rPr lang="en-US" dirty="0" smtClean="0"/>
              <a:t>of</a:t>
            </a:r>
          </a:p>
          <a:p>
            <a:endParaRPr lang="en-US" dirty="0"/>
          </a:p>
          <a:p>
            <a:endParaRPr lang="en-US" dirty="0" smtClean="0"/>
          </a:p>
          <a:p>
            <a:endParaRPr lang="en-US" dirty="0"/>
          </a:p>
          <a:p>
            <a:endParaRPr lang="en-US" dirty="0" smtClean="0"/>
          </a:p>
          <a:p>
            <a:endParaRPr lang="en-US" dirty="0"/>
          </a:p>
          <a:p>
            <a:r>
              <a:rPr lang="en-US" dirty="0"/>
              <a:t>Is </a:t>
            </a:r>
            <a:r>
              <a:rPr lang="en-US" dirty="0" smtClean="0"/>
              <a:t>-84 , </a:t>
            </a:r>
            <a:r>
              <a:rPr lang="en-US" dirty="0"/>
              <a:t>what is the determinant of</a:t>
            </a:r>
          </a:p>
          <a:p>
            <a:endParaRPr lang="en-US"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9"/>
          <p:cNvSpPr>
            <a:spLocks noChangeArrowheads="1"/>
          </p:cNvSpPr>
          <p:nvPr/>
        </p:nvSpPr>
        <p:spPr bwMode="auto">
          <a:xfrm>
            <a:off x="0"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0"/>
          <p:cNvSpPr>
            <a:spLocks noChangeArrowheads="1"/>
          </p:cNvSpPr>
          <p:nvPr/>
        </p:nvSpPr>
        <p:spPr bwMode="auto">
          <a:xfrm>
            <a:off x="0" y="13144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514390876"/>
              </p:ext>
            </p:extLst>
          </p:nvPr>
        </p:nvGraphicFramePr>
        <p:xfrm>
          <a:off x="1905000" y="2362200"/>
          <a:ext cx="1600200" cy="945000"/>
        </p:xfrm>
        <a:graphic>
          <a:graphicData uri="http://schemas.openxmlformats.org/presentationml/2006/ole">
            <mc:AlternateContent xmlns:mc="http://schemas.openxmlformats.org/markup-compatibility/2006">
              <mc:Choice xmlns:v="urn:schemas-microsoft-com:vml" Requires="v">
                <p:oleObj spid="_x0000_s107527" name="Equation" r:id="rId3" imgW="1206500" imgH="711200" progId="Equation.3">
                  <p:embed/>
                </p:oleObj>
              </mc:Choice>
              <mc:Fallback>
                <p:oleObj name="Equation" r:id="rId3" imgW="12065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362200"/>
                        <a:ext cx="1600200" cy="945000"/>
                      </a:xfrm>
                      <a:prstGeom prst="rect">
                        <a:avLst/>
                      </a:prstGeom>
                      <a:noFill/>
                    </p:spPr>
                  </p:pic>
                </p:oleObj>
              </mc:Fallback>
            </mc:AlternateContent>
          </a:graphicData>
        </a:graphic>
      </p:graphicFrame>
      <p:sp>
        <p:nvSpPr>
          <p:cNvPr id="1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3845684436"/>
              </p:ext>
            </p:extLst>
          </p:nvPr>
        </p:nvGraphicFramePr>
        <p:xfrm>
          <a:off x="1905000" y="4125132"/>
          <a:ext cx="2133601" cy="904068"/>
        </p:xfrm>
        <a:graphic>
          <a:graphicData uri="http://schemas.openxmlformats.org/presentationml/2006/ole">
            <mc:AlternateContent xmlns:mc="http://schemas.openxmlformats.org/markup-compatibility/2006">
              <mc:Choice xmlns:v="urn:schemas-microsoft-com:vml" Requires="v">
                <p:oleObj spid="_x0000_s107528" name="Equation" r:id="rId5" imgW="1688367" imgH="710891" progId="Equation.3">
                  <p:embed/>
                </p:oleObj>
              </mc:Choice>
              <mc:Fallback>
                <p:oleObj name="Equation" r:id="rId5" imgW="1688367" imgH="7108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4125132"/>
                        <a:ext cx="2133601" cy="904068"/>
                      </a:xfrm>
                      <a:prstGeom prst="rect">
                        <a:avLst/>
                      </a:prstGeom>
                      <a:noFill/>
                    </p:spPr>
                  </p:pic>
                </p:oleObj>
              </mc:Fallback>
            </mc:AlternateContent>
          </a:graphicData>
        </a:graphic>
      </p:graphicFrame>
    </p:spTree>
    <p:extLst>
      <p:ext uri="{BB962C8B-B14F-4D97-AF65-F5344CB8AC3E}">
        <p14:creationId xmlns:p14="http://schemas.microsoft.com/office/powerpoint/2010/main" val="27259867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10 (cont.)</a:t>
            </a:r>
            <a:endParaRPr lang="en-US" dirty="0">
              <a:latin typeface="+mj-lt"/>
            </a:endParaRPr>
          </a:p>
        </p:txBody>
      </p:sp>
      <p:sp>
        <p:nvSpPr>
          <p:cNvPr id="3" name="Content Placeholder 2"/>
          <p:cNvSpPr>
            <a:spLocks noGrp="1"/>
          </p:cNvSpPr>
          <p:nvPr>
            <p:ph idx="1"/>
          </p:nvPr>
        </p:nvSpPr>
        <p:spPr/>
        <p:txBody>
          <a:bodyPr/>
          <a:lstStyle/>
          <a:p>
            <a:r>
              <a:rPr lang="en-US" b="1" dirty="0" smtClean="0"/>
              <a:t>Solution</a:t>
            </a:r>
          </a:p>
          <a:p>
            <a:endParaRPr lang="en-US" b="1" dirty="0"/>
          </a:p>
          <a:p>
            <a:r>
              <a:rPr lang="en-US" dirty="0"/>
              <a:t>Since       is simply obtained by subtracting the second row of        by 2.56 times the first row </a:t>
            </a:r>
            <a:r>
              <a:rPr lang="en-US" dirty="0" smtClean="0"/>
              <a:t>of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9"/>
          <p:cNvSpPr>
            <a:spLocks noChangeArrowheads="1"/>
          </p:cNvSpPr>
          <p:nvPr/>
        </p:nvSpPr>
        <p:spPr bwMode="auto">
          <a:xfrm>
            <a:off x="0"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0"/>
          <p:cNvSpPr>
            <a:spLocks noChangeArrowheads="1"/>
          </p:cNvSpPr>
          <p:nvPr/>
        </p:nvSpPr>
        <p:spPr bwMode="auto">
          <a:xfrm>
            <a:off x="0" y="13144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238285477"/>
              </p:ext>
            </p:extLst>
          </p:nvPr>
        </p:nvGraphicFramePr>
        <p:xfrm>
          <a:off x="1143000" y="2438400"/>
          <a:ext cx="328839" cy="276225"/>
        </p:xfrm>
        <a:graphic>
          <a:graphicData uri="http://schemas.openxmlformats.org/presentationml/2006/ole">
            <mc:AlternateContent xmlns:mc="http://schemas.openxmlformats.org/markup-compatibility/2006">
              <mc:Choice xmlns:v="urn:schemas-microsoft-com:vml" Requires="v">
                <p:oleObj spid="_x0000_s108558" name="Equation" r:id="rId3" imgW="241195" imgH="203112" progId="Equation.3">
                  <p:embed/>
                </p:oleObj>
              </mc:Choice>
              <mc:Fallback>
                <p:oleObj name="Equation" r:id="rId3" imgW="241195"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438400"/>
                        <a:ext cx="328839" cy="276225"/>
                      </a:xfrm>
                      <a:prstGeom prst="rect">
                        <a:avLst/>
                      </a:prstGeom>
                      <a:noFill/>
                    </p:spPr>
                  </p:pic>
                </p:oleObj>
              </mc:Fallback>
            </mc:AlternateContent>
          </a:graphicData>
        </a:graphic>
      </p:graphicFrame>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4246053549"/>
              </p:ext>
            </p:extLst>
          </p:nvPr>
        </p:nvGraphicFramePr>
        <p:xfrm>
          <a:off x="6324600" y="2438400"/>
          <a:ext cx="328839" cy="276225"/>
        </p:xfrm>
        <a:graphic>
          <a:graphicData uri="http://schemas.openxmlformats.org/presentationml/2006/ole">
            <mc:AlternateContent xmlns:mc="http://schemas.openxmlformats.org/markup-compatibility/2006">
              <mc:Choice xmlns:v="urn:schemas-microsoft-com:vml" Requires="v">
                <p:oleObj spid="_x0000_s108559" name="Equation" r:id="rId5" imgW="241195" imgH="203112" progId="Equation.3">
                  <p:embed/>
                </p:oleObj>
              </mc:Choice>
              <mc:Fallback>
                <p:oleObj name="Equation" r:id="rId5" imgW="241195"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4600" y="2438400"/>
                        <a:ext cx="328839" cy="276225"/>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283202067"/>
              </p:ext>
            </p:extLst>
          </p:nvPr>
        </p:nvGraphicFramePr>
        <p:xfrm>
          <a:off x="1752600" y="2695575"/>
          <a:ext cx="328839" cy="276225"/>
        </p:xfrm>
        <a:graphic>
          <a:graphicData uri="http://schemas.openxmlformats.org/presentationml/2006/ole">
            <mc:AlternateContent xmlns:mc="http://schemas.openxmlformats.org/markup-compatibility/2006">
              <mc:Choice xmlns:v="urn:schemas-microsoft-com:vml" Requires="v">
                <p:oleObj spid="_x0000_s108560" name="Equation" r:id="rId7" imgW="241195" imgH="203112" progId="Equation.3">
                  <p:embed/>
                </p:oleObj>
              </mc:Choice>
              <mc:Fallback>
                <p:oleObj name="Equation" r:id="rId7" imgW="241195" imgH="203112"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2695575"/>
                        <a:ext cx="328839" cy="276225"/>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577355410"/>
              </p:ext>
            </p:extLst>
          </p:nvPr>
        </p:nvGraphicFramePr>
        <p:xfrm>
          <a:off x="2124075" y="3276600"/>
          <a:ext cx="1381125" cy="276225"/>
        </p:xfrm>
        <a:graphic>
          <a:graphicData uri="http://schemas.openxmlformats.org/presentationml/2006/ole">
            <mc:AlternateContent xmlns:mc="http://schemas.openxmlformats.org/markup-compatibility/2006">
              <mc:Choice xmlns:v="urn:schemas-microsoft-com:vml" Requires="v">
                <p:oleObj spid="_x0000_s108561" name="Equation" r:id="rId8" imgW="1002865" imgH="203112" progId="Equation.3">
                  <p:embed/>
                </p:oleObj>
              </mc:Choice>
              <mc:Fallback>
                <p:oleObj name="Equation" r:id="rId8" imgW="1002865" imgH="203112" progId="Equation.3">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24075" y="3276600"/>
                        <a:ext cx="1381125" cy="276225"/>
                      </a:xfrm>
                      <a:prstGeom prst="rect">
                        <a:avLst/>
                      </a:prstGeom>
                      <a:no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498371299"/>
              </p:ext>
            </p:extLst>
          </p:nvPr>
        </p:nvGraphicFramePr>
        <p:xfrm>
          <a:off x="2710996" y="3712482"/>
          <a:ext cx="565604" cy="249918"/>
        </p:xfrm>
        <a:graphic>
          <a:graphicData uri="http://schemas.openxmlformats.org/presentationml/2006/ole">
            <mc:AlternateContent xmlns:mc="http://schemas.openxmlformats.org/markup-compatibility/2006">
              <mc:Choice xmlns:v="urn:schemas-microsoft-com:vml" Requires="v">
                <p:oleObj spid="_x0000_s108562" name="Equation" r:id="rId10" imgW="405872" imgH="177569" progId="Equation.3">
                  <p:embed/>
                </p:oleObj>
              </mc:Choice>
              <mc:Fallback>
                <p:oleObj name="Equation" r:id="rId10" imgW="405872" imgH="177569" progId="Equation.3">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10996" y="3712482"/>
                        <a:ext cx="565604" cy="249918"/>
                      </a:xfrm>
                      <a:prstGeom prst="rect">
                        <a:avLst/>
                      </a:prstGeom>
                      <a:noFill/>
                    </p:spPr>
                  </p:pic>
                </p:oleObj>
              </mc:Fallback>
            </mc:AlternateContent>
          </a:graphicData>
        </a:graphic>
      </p:graphicFrame>
      <p:sp>
        <p:nvSpPr>
          <p:cNvPr id="20"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3"/>
          <p:cNvSpPr>
            <a:spLocks noChangeArrowheads="1"/>
          </p:cNvSpPr>
          <p:nvPr/>
        </p:nvSpPr>
        <p:spPr bwMode="auto">
          <a:xfrm>
            <a:off x="0" y="657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46590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j-lt"/>
              </a:rPr>
              <a:t>What is the transpose of a matrix?</a:t>
            </a:r>
          </a:p>
        </p:txBody>
      </p:sp>
      <p:sp>
        <p:nvSpPr>
          <p:cNvPr id="3" name="Content Placeholder 2"/>
          <p:cNvSpPr>
            <a:spLocks noGrp="1"/>
          </p:cNvSpPr>
          <p:nvPr>
            <p:ph idx="1"/>
          </p:nvPr>
        </p:nvSpPr>
        <p:spPr>
          <a:xfrm>
            <a:off x="457200" y="1774825"/>
            <a:ext cx="8305800" cy="4625975"/>
          </a:xfrm>
        </p:spPr>
        <p:txBody>
          <a:bodyPr/>
          <a:lstStyle/>
          <a:p>
            <a:pPr marL="119062" indent="0" algn="just">
              <a:buNone/>
            </a:pPr>
            <a:r>
              <a:rPr lang="en-US" sz="1800" dirty="0" smtClean="0">
                <a:latin typeface="Times New Roman" panose="02020603050405020304" pitchFamily="18" charset="0"/>
                <a:cs typeface="Times New Roman" panose="02020603050405020304" pitchFamily="18" charset="0"/>
              </a:rPr>
              <a:t>Let        be a            matrix. Then       is the transpose of the       if              for all </a:t>
            </a:r>
            <a:r>
              <a:rPr lang="en-US" i="1" dirty="0" err="1" smtClean="0"/>
              <a:t>i</a:t>
            </a:r>
            <a:r>
              <a:rPr lang="en-US" dirty="0" smtClean="0"/>
              <a:t> and </a:t>
            </a:r>
            <a:r>
              <a:rPr lang="en-US" i="1" dirty="0" smtClean="0"/>
              <a:t>j </a:t>
            </a:r>
            <a:r>
              <a:rPr lang="en-US" dirty="0" smtClean="0"/>
              <a:t>That is, the  </a:t>
            </a:r>
            <a:r>
              <a:rPr lang="en-US" sz="1800" dirty="0" smtClean="0">
                <a:latin typeface="Times New Roman" panose="02020603050405020304" pitchFamily="18" charset="0"/>
                <a:cs typeface="Times New Roman" panose="02020603050405020304" pitchFamily="18" charset="0"/>
              </a:rPr>
              <a:t>    row and the      column element of         is the      row and       column element of       . Note       woul</a:t>
            </a:r>
            <a:r>
              <a:rPr lang="en-US" dirty="0" smtClean="0"/>
              <a:t>d be a           matrix. The transpose of        is denoted by </a:t>
            </a:r>
            <a:endParaRPr lang="en-US" sz="1800" dirty="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237362724"/>
              </p:ext>
            </p:extLst>
          </p:nvPr>
        </p:nvGraphicFramePr>
        <p:xfrm>
          <a:off x="990600" y="1857375"/>
          <a:ext cx="328839" cy="276225"/>
        </p:xfrm>
        <a:graphic>
          <a:graphicData uri="http://schemas.openxmlformats.org/presentationml/2006/ole">
            <mc:AlternateContent xmlns:mc="http://schemas.openxmlformats.org/markup-compatibility/2006">
              <mc:Choice xmlns:v="urn:schemas-microsoft-com:vml" Requires="v">
                <p:oleObj spid="_x0000_s72837" name="Equation" r:id="rId3" imgW="241195" imgH="203112" progId="Equation.3">
                  <p:embed/>
                </p:oleObj>
              </mc:Choice>
              <mc:Fallback>
                <p:oleObj name="Equation" r:id="rId3" imgW="241195"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857375"/>
                        <a:ext cx="328839" cy="276225"/>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34438632"/>
              </p:ext>
            </p:extLst>
          </p:nvPr>
        </p:nvGraphicFramePr>
        <p:xfrm>
          <a:off x="1849210" y="1936296"/>
          <a:ext cx="512990" cy="197304"/>
        </p:xfrm>
        <a:graphic>
          <a:graphicData uri="http://schemas.openxmlformats.org/presentationml/2006/ole">
            <mc:AlternateContent xmlns:mc="http://schemas.openxmlformats.org/markup-compatibility/2006">
              <mc:Choice xmlns:v="urn:schemas-microsoft-com:vml" Requires="v">
                <p:oleObj spid="_x0000_s72838" name="Equation" r:id="rId5" imgW="368300" imgH="139700" progId="Equation.3">
                  <p:embed/>
                </p:oleObj>
              </mc:Choice>
              <mc:Fallback>
                <p:oleObj name="Equation" r:id="rId5" imgW="368300" imgH="139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9210" y="1936296"/>
                        <a:ext cx="512990" cy="197304"/>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410524742"/>
              </p:ext>
            </p:extLst>
          </p:nvPr>
        </p:nvGraphicFramePr>
        <p:xfrm>
          <a:off x="3733800" y="1857375"/>
          <a:ext cx="328839" cy="276225"/>
        </p:xfrm>
        <a:graphic>
          <a:graphicData uri="http://schemas.openxmlformats.org/presentationml/2006/ole">
            <mc:AlternateContent xmlns:mc="http://schemas.openxmlformats.org/markup-compatibility/2006">
              <mc:Choice xmlns:v="urn:schemas-microsoft-com:vml" Requires="v">
                <p:oleObj spid="_x0000_s72839" name="Equation" r:id="rId7" imgW="241195" imgH="203112" progId="Equation.3">
                  <p:embed/>
                </p:oleObj>
              </mc:Choice>
              <mc:Fallback>
                <p:oleObj name="Equation" r:id="rId7" imgW="241195" imgH="203112"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33800" y="1857375"/>
                        <a:ext cx="328839" cy="276225"/>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603157344"/>
              </p:ext>
            </p:extLst>
          </p:nvPr>
        </p:nvGraphicFramePr>
        <p:xfrm>
          <a:off x="6148161" y="1857375"/>
          <a:ext cx="328839" cy="276225"/>
        </p:xfrm>
        <a:graphic>
          <a:graphicData uri="http://schemas.openxmlformats.org/presentationml/2006/ole">
            <mc:AlternateContent xmlns:mc="http://schemas.openxmlformats.org/markup-compatibility/2006">
              <mc:Choice xmlns:v="urn:schemas-microsoft-com:vml" Requires="v">
                <p:oleObj spid="_x0000_s72840" name="Equation" r:id="rId9" imgW="241195" imgH="203112" progId="Equation.3">
                  <p:embed/>
                </p:oleObj>
              </mc:Choice>
              <mc:Fallback>
                <p:oleObj name="Equation" r:id="rId9" imgW="241195" imgH="203112"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48161" y="1857375"/>
                        <a:ext cx="328839" cy="276225"/>
                      </a:xfrm>
                      <a:prstGeom prst="rect">
                        <a:avLst/>
                      </a:prstGeom>
                      <a:noFill/>
                    </p:spPr>
                  </p:pic>
                </p:oleObj>
              </mc:Fallback>
            </mc:AlternateContent>
          </a:graphicData>
        </a:graphic>
      </p:graphicFrame>
      <p:sp>
        <p:nvSpPr>
          <p:cNvPr id="1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134807191"/>
              </p:ext>
            </p:extLst>
          </p:nvPr>
        </p:nvGraphicFramePr>
        <p:xfrm>
          <a:off x="6675120" y="1828800"/>
          <a:ext cx="792480" cy="381000"/>
        </p:xfrm>
        <a:graphic>
          <a:graphicData uri="http://schemas.openxmlformats.org/presentationml/2006/ole">
            <mc:AlternateContent xmlns:mc="http://schemas.openxmlformats.org/markup-compatibility/2006">
              <mc:Choice xmlns:v="urn:schemas-microsoft-com:vml" Requires="v">
                <p:oleObj spid="_x0000_s72841" name="Equation" r:id="rId11" imgW="495085" imgH="241195" progId="Equation.3">
                  <p:embed/>
                </p:oleObj>
              </mc:Choice>
              <mc:Fallback>
                <p:oleObj name="Equation" r:id="rId11" imgW="495085" imgH="241195"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75120" y="1828800"/>
                        <a:ext cx="792480" cy="381000"/>
                      </a:xfrm>
                      <a:prstGeom prst="rect">
                        <a:avLst/>
                      </a:prstGeom>
                      <a:noFill/>
                    </p:spPr>
                  </p:pic>
                </p:oleObj>
              </mc:Fallback>
            </mc:AlternateContent>
          </a:graphicData>
        </a:graphic>
      </p:graphicFrame>
      <p:sp>
        <p:nvSpPr>
          <p:cNvPr id="1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3107195426"/>
              </p:ext>
            </p:extLst>
          </p:nvPr>
        </p:nvGraphicFramePr>
        <p:xfrm>
          <a:off x="1749287" y="2097854"/>
          <a:ext cx="308113" cy="340546"/>
        </p:xfrm>
        <a:graphic>
          <a:graphicData uri="http://schemas.openxmlformats.org/presentationml/2006/ole">
            <mc:AlternateContent xmlns:mc="http://schemas.openxmlformats.org/markup-compatibility/2006">
              <mc:Choice xmlns:v="urn:schemas-microsoft-com:vml" Requires="v">
                <p:oleObj spid="_x0000_s72842" name="Equation" r:id="rId13" imgW="177569" imgH="202936" progId="Equation.3">
                  <p:embed/>
                </p:oleObj>
              </mc:Choice>
              <mc:Fallback>
                <p:oleObj name="Equation" r:id="rId13" imgW="177569" imgH="202936"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49287" y="2097854"/>
                        <a:ext cx="308113" cy="340546"/>
                      </a:xfrm>
                      <a:prstGeom prst="rect">
                        <a:avLst/>
                      </a:prstGeom>
                      <a:noFill/>
                    </p:spPr>
                  </p:pic>
                </p:oleObj>
              </mc:Fallback>
            </mc:AlternateContent>
          </a:graphicData>
        </a:graphic>
      </p:graphicFrame>
      <p:sp>
        <p:nvSpPr>
          <p:cNvPr id="16"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4182662308"/>
              </p:ext>
            </p:extLst>
          </p:nvPr>
        </p:nvGraphicFramePr>
        <p:xfrm>
          <a:off x="3209925" y="2130287"/>
          <a:ext cx="295275" cy="308113"/>
        </p:xfrm>
        <a:graphic>
          <a:graphicData uri="http://schemas.openxmlformats.org/presentationml/2006/ole">
            <mc:AlternateContent xmlns:mc="http://schemas.openxmlformats.org/markup-compatibility/2006">
              <mc:Choice xmlns:v="urn:schemas-microsoft-com:vml" Requires="v">
                <p:oleObj spid="_x0000_s72843" name="Equation" r:id="rId15" imgW="215806" imgH="228501" progId="Equation.3">
                  <p:embed/>
                </p:oleObj>
              </mc:Choice>
              <mc:Fallback>
                <p:oleObj name="Equation" r:id="rId15" imgW="215806" imgH="228501"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09925" y="2130287"/>
                        <a:ext cx="295275" cy="308113"/>
                      </a:xfrm>
                      <a:prstGeom prst="rect">
                        <a:avLst/>
                      </a:prstGeom>
                      <a:noFill/>
                    </p:spPr>
                  </p:pic>
                </p:oleObj>
              </mc:Fallback>
            </mc:AlternateContent>
          </a:graphicData>
        </a:graphic>
      </p:graphicFrame>
      <p:sp>
        <p:nvSpPr>
          <p:cNvPr id="18"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4197871474"/>
              </p:ext>
            </p:extLst>
          </p:nvPr>
        </p:nvGraphicFramePr>
        <p:xfrm>
          <a:off x="5428343" y="2133600"/>
          <a:ext cx="362857" cy="304800"/>
        </p:xfrm>
        <a:graphic>
          <a:graphicData uri="http://schemas.openxmlformats.org/presentationml/2006/ole">
            <mc:AlternateContent xmlns:mc="http://schemas.openxmlformats.org/markup-compatibility/2006">
              <mc:Choice xmlns:v="urn:schemas-microsoft-com:vml" Requires="v">
                <p:oleObj spid="_x0000_s72844" name="Equation" r:id="rId17" imgW="241195" imgH="203112" progId="Equation.3">
                  <p:embed/>
                </p:oleObj>
              </mc:Choice>
              <mc:Fallback>
                <p:oleObj name="Equation" r:id="rId17" imgW="241195" imgH="203112" progId="Equation.3">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8343" y="2133600"/>
                        <a:ext cx="362857" cy="304800"/>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417183721"/>
              </p:ext>
            </p:extLst>
          </p:nvPr>
        </p:nvGraphicFramePr>
        <p:xfrm>
          <a:off x="6476999" y="2120347"/>
          <a:ext cx="304801" cy="318053"/>
        </p:xfrm>
        <a:graphic>
          <a:graphicData uri="http://schemas.openxmlformats.org/presentationml/2006/ole">
            <mc:AlternateContent xmlns:mc="http://schemas.openxmlformats.org/markup-compatibility/2006">
              <mc:Choice xmlns:v="urn:schemas-microsoft-com:vml" Requires="v">
                <p:oleObj spid="_x0000_s72845" name="Equation" r:id="rId18" imgW="215806" imgH="228501" progId="Equation.3">
                  <p:embed/>
                </p:oleObj>
              </mc:Choice>
              <mc:Fallback>
                <p:oleObj name="Equation" r:id="rId18" imgW="215806" imgH="228501" progId="Equation.3">
                  <p:embed/>
                  <p:pic>
                    <p:nvPicPr>
                      <p:cNvPr id="0" name="Object 1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76999" y="2120347"/>
                        <a:ext cx="304801" cy="318053"/>
                      </a:xfrm>
                      <a:prstGeom prst="rect">
                        <a:avLst/>
                      </a:prstGeom>
                      <a:noFill/>
                      <a:ln>
                        <a:noFill/>
                      </a:ln>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913537272"/>
              </p:ext>
            </p:extLst>
          </p:nvPr>
        </p:nvGraphicFramePr>
        <p:xfrm>
          <a:off x="7616687" y="2097854"/>
          <a:ext cx="308113" cy="340546"/>
        </p:xfrm>
        <a:graphic>
          <a:graphicData uri="http://schemas.openxmlformats.org/presentationml/2006/ole">
            <mc:AlternateContent xmlns:mc="http://schemas.openxmlformats.org/markup-compatibility/2006">
              <mc:Choice xmlns:v="urn:schemas-microsoft-com:vml" Requires="v">
                <p:oleObj spid="_x0000_s72846" name="Equation" r:id="rId19" imgW="177569" imgH="202936" progId="Equation.3">
                  <p:embed/>
                </p:oleObj>
              </mc:Choice>
              <mc:Fallback>
                <p:oleObj name="Equation" r:id="rId19" imgW="177569" imgH="202936"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16687" y="2097854"/>
                        <a:ext cx="308113" cy="340546"/>
                      </a:xfrm>
                      <a:prstGeom prst="rect">
                        <a:avLst/>
                      </a:prstGeom>
                      <a:noFill/>
                      <a:ln>
                        <a:noFill/>
                      </a:ln>
                    </p:spPr>
                  </p:pic>
                </p:oleObj>
              </mc:Fallback>
            </mc:AlternateContent>
          </a:graphicData>
        </a:graphic>
      </p:graphicFrame>
      <p:sp>
        <p:nvSpPr>
          <p:cNvPr id="22"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Rectangle 3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 name="Object 26"/>
          <p:cNvGraphicFramePr>
            <a:graphicFrameLocks noChangeAspect="1"/>
          </p:cNvGraphicFramePr>
          <p:nvPr/>
        </p:nvGraphicFramePr>
        <p:xfrm>
          <a:off x="0" y="457200"/>
          <a:ext cx="371475" cy="142875"/>
        </p:xfrm>
        <a:graphic>
          <a:graphicData uri="http://schemas.openxmlformats.org/presentationml/2006/ole">
            <mc:AlternateContent xmlns:mc="http://schemas.openxmlformats.org/markup-compatibility/2006">
              <mc:Choice xmlns:v="urn:schemas-microsoft-com:vml" Requires="v">
                <p:oleObj spid="_x0000_s72847" name="Equation" r:id="rId20" imgW="368300" imgH="139700" progId="Equation.3">
                  <p:embed/>
                </p:oleObj>
              </mc:Choice>
              <mc:Fallback>
                <p:oleObj name="Equation" r:id="rId20" imgW="368300" imgH="139700" progId="Equation.3">
                  <p:embed/>
                  <p:pic>
                    <p:nvPicPr>
                      <p:cNvPr id="0" name="Object 3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457200"/>
                        <a:ext cx="3714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28"/>
          <p:cNvGraphicFramePr>
            <a:graphicFrameLocks noChangeAspect="1"/>
          </p:cNvGraphicFramePr>
          <p:nvPr/>
        </p:nvGraphicFramePr>
        <p:xfrm>
          <a:off x="152400" y="609600"/>
          <a:ext cx="371475" cy="142875"/>
        </p:xfrm>
        <a:graphic>
          <a:graphicData uri="http://schemas.openxmlformats.org/presentationml/2006/ole">
            <mc:AlternateContent xmlns:mc="http://schemas.openxmlformats.org/markup-compatibility/2006">
              <mc:Choice xmlns:v="urn:schemas-microsoft-com:vml" Requires="v">
                <p:oleObj spid="_x0000_s72848" name="Equation" r:id="rId22" imgW="368300" imgH="139700" progId="Equation.3">
                  <p:embed/>
                </p:oleObj>
              </mc:Choice>
              <mc:Fallback>
                <p:oleObj name="Equation" r:id="rId22" imgW="368300" imgH="139700" progId="Equation.3">
                  <p:embed/>
                  <p:pic>
                    <p:nvPicPr>
                      <p:cNvPr id="0" name="Object 3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52400" y="609600"/>
                        <a:ext cx="3714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2190964165"/>
              </p:ext>
            </p:extLst>
          </p:nvPr>
        </p:nvGraphicFramePr>
        <p:xfrm>
          <a:off x="4038600" y="2470150"/>
          <a:ext cx="495300" cy="196850"/>
        </p:xfrm>
        <a:graphic>
          <a:graphicData uri="http://schemas.openxmlformats.org/presentationml/2006/ole">
            <mc:AlternateContent xmlns:mc="http://schemas.openxmlformats.org/markup-compatibility/2006">
              <mc:Choice xmlns:v="urn:schemas-microsoft-com:vml" Requires="v">
                <p:oleObj spid="_x0000_s72849" name="Equation" r:id="rId23" imgW="355320" imgH="139680" progId="Equation.3">
                  <p:embed/>
                </p:oleObj>
              </mc:Choice>
              <mc:Fallback>
                <p:oleObj name="Equation" r:id="rId23" imgW="355320" imgH="139680" progId="Equation.3">
                  <p:embed/>
                  <p:pic>
                    <p:nvPicPr>
                      <p:cNvPr id="0" name="Object 6"/>
                      <p:cNvPicPr>
                        <a:picLocks noChangeAspect="1" noChangeArrowheads="1"/>
                      </p:cNvPicPr>
                      <p:nvPr/>
                    </p:nvPicPr>
                    <p:blipFill>
                      <a:blip r:embed="rId24"/>
                      <a:srcRect/>
                      <a:stretch>
                        <a:fillRect/>
                      </a:stretch>
                    </p:blipFill>
                    <p:spPr bwMode="auto">
                      <a:xfrm>
                        <a:off x="4038600" y="2470150"/>
                        <a:ext cx="4953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 name="Object 31"/>
          <p:cNvGraphicFramePr>
            <a:graphicFrameLocks noChangeAspect="1"/>
          </p:cNvGraphicFramePr>
          <p:nvPr>
            <p:extLst>
              <p:ext uri="{D42A27DB-BD31-4B8C-83A1-F6EECF244321}">
                <p14:modId xmlns:p14="http://schemas.microsoft.com/office/powerpoint/2010/main" val="3235997915"/>
              </p:ext>
            </p:extLst>
          </p:nvPr>
        </p:nvGraphicFramePr>
        <p:xfrm>
          <a:off x="6941344" y="2438400"/>
          <a:ext cx="297656" cy="250031"/>
        </p:xfrm>
        <a:graphic>
          <a:graphicData uri="http://schemas.openxmlformats.org/presentationml/2006/ole">
            <mc:AlternateContent xmlns:mc="http://schemas.openxmlformats.org/markup-compatibility/2006">
              <mc:Choice xmlns:v="urn:schemas-microsoft-com:vml" Requires="v">
                <p:oleObj spid="_x0000_s72850" name="Equation" r:id="rId25" imgW="241195" imgH="203112" progId="Equation.3">
                  <p:embed/>
                </p:oleObj>
              </mc:Choice>
              <mc:Fallback>
                <p:oleObj name="Equation" r:id="rId25" imgW="241195" imgH="203112" progId="Equation.3">
                  <p:embed/>
                  <p:pic>
                    <p:nvPicPr>
                      <p:cNvPr id="0" name="Object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1344" y="2438400"/>
                        <a:ext cx="297656" cy="250031"/>
                      </a:xfrm>
                      <a:prstGeom prst="rect">
                        <a:avLst/>
                      </a:prstGeom>
                      <a:noFill/>
                    </p:spPr>
                  </p:pic>
                </p:oleObj>
              </mc:Fallback>
            </mc:AlternateContent>
          </a:graphicData>
        </a:graphic>
      </p:graphicFrame>
      <p:sp>
        <p:nvSpPr>
          <p:cNvPr id="33"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 name="Object 33"/>
          <p:cNvGraphicFramePr>
            <a:graphicFrameLocks noChangeAspect="1"/>
          </p:cNvGraphicFramePr>
          <p:nvPr>
            <p:extLst>
              <p:ext uri="{D42A27DB-BD31-4B8C-83A1-F6EECF244321}">
                <p14:modId xmlns:p14="http://schemas.microsoft.com/office/powerpoint/2010/main" val="4235200440"/>
              </p:ext>
            </p:extLst>
          </p:nvPr>
        </p:nvGraphicFramePr>
        <p:xfrm>
          <a:off x="8534400" y="2381250"/>
          <a:ext cx="381000" cy="285750"/>
        </p:xfrm>
        <a:graphic>
          <a:graphicData uri="http://schemas.openxmlformats.org/presentationml/2006/ole">
            <mc:AlternateContent xmlns:mc="http://schemas.openxmlformats.org/markup-compatibility/2006">
              <mc:Choice xmlns:v="urn:schemas-microsoft-com:vml" Requires="v">
                <p:oleObj spid="_x0000_s72851" name="Equation" r:id="rId26" imgW="304668" imgH="228501" progId="Equation.3">
                  <p:embed/>
                </p:oleObj>
              </mc:Choice>
              <mc:Fallback>
                <p:oleObj name="Equation" r:id="rId26" imgW="304668" imgH="228501" progId="Equation.3">
                  <p:embed/>
                  <p:pic>
                    <p:nvPicPr>
                      <p:cNvPr id="0" name="Object 4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8534400" y="2381250"/>
                        <a:ext cx="381000" cy="285750"/>
                      </a:xfrm>
                      <a:prstGeom prst="rect">
                        <a:avLst/>
                      </a:prstGeom>
                      <a:noFill/>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1835526540"/>
              </p:ext>
            </p:extLst>
          </p:nvPr>
        </p:nvGraphicFramePr>
        <p:xfrm>
          <a:off x="1676400" y="2438400"/>
          <a:ext cx="328613" cy="276225"/>
        </p:xfrm>
        <a:graphic>
          <a:graphicData uri="http://schemas.openxmlformats.org/presentationml/2006/ole">
            <mc:AlternateContent xmlns:mc="http://schemas.openxmlformats.org/markup-compatibility/2006">
              <mc:Choice xmlns:v="urn:schemas-microsoft-com:vml" Requires="v">
                <p:oleObj spid="_x0000_s72852" name="Equation" r:id="rId28" imgW="241195" imgH="203112" progId="Equation.3">
                  <p:embed/>
                </p:oleObj>
              </mc:Choice>
              <mc:Fallback>
                <p:oleObj name="Equation" r:id="rId28" imgW="241195" imgH="203112"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2438400"/>
                        <a:ext cx="328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1805606534"/>
              </p:ext>
            </p:extLst>
          </p:nvPr>
        </p:nvGraphicFramePr>
        <p:xfrm>
          <a:off x="2590800" y="2438400"/>
          <a:ext cx="328613" cy="276225"/>
        </p:xfrm>
        <a:graphic>
          <a:graphicData uri="http://schemas.openxmlformats.org/presentationml/2006/ole">
            <mc:AlternateContent xmlns:mc="http://schemas.openxmlformats.org/markup-compatibility/2006">
              <mc:Choice xmlns:v="urn:schemas-microsoft-com:vml" Requires="v">
                <p:oleObj spid="_x0000_s72853" name="Equation" r:id="rId29" imgW="241195" imgH="203112" progId="Equation.3">
                  <p:embed/>
                </p:oleObj>
              </mc:Choice>
              <mc:Fallback>
                <p:oleObj name="Equation" r:id="rId29" imgW="241195" imgH="203112"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90800" y="2438400"/>
                        <a:ext cx="328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321146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11</a:t>
            </a:r>
            <a:endParaRPr lang="en-US" dirty="0">
              <a:latin typeface="+mj-lt"/>
            </a:endParaRPr>
          </a:p>
        </p:txBody>
      </p:sp>
      <p:sp>
        <p:nvSpPr>
          <p:cNvPr id="3" name="Content Placeholder 2"/>
          <p:cNvSpPr>
            <a:spLocks noGrp="1"/>
          </p:cNvSpPr>
          <p:nvPr>
            <p:ph idx="1"/>
          </p:nvPr>
        </p:nvSpPr>
        <p:spPr/>
        <p:txBody>
          <a:bodyPr/>
          <a:lstStyle/>
          <a:p>
            <a:r>
              <a:rPr lang="en-US" dirty="0"/>
              <a:t>What is the determinant of</a:t>
            </a:r>
          </a:p>
          <a:p>
            <a:endParaRPr lang="en-US" b="1"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9"/>
          <p:cNvSpPr>
            <a:spLocks noChangeArrowheads="1"/>
          </p:cNvSpPr>
          <p:nvPr/>
        </p:nvSpPr>
        <p:spPr bwMode="auto">
          <a:xfrm>
            <a:off x="0"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0"/>
          <p:cNvSpPr>
            <a:spLocks noChangeArrowheads="1"/>
          </p:cNvSpPr>
          <p:nvPr/>
        </p:nvSpPr>
        <p:spPr bwMode="auto">
          <a:xfrm>
            <a:off x="0" y="13144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3"/>
          <p:cNvSpPr>
            <a:spLocks noChangeArrowheads="1"/>
          </p:cNvSpPr>
          <p:nvPr/>
        </p:nvSpPr>
        <p:spPr bwMode="auto">
          <a:xfrm>
            <a:off x="0" y="657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3229214901"/>
              </p:ext>
            </p:extLst>
          </p:nvPr>
        </p:nvGraphicFramePr>
        <p:xfrm>
          <a:off x="1905000" y="2438400"/>
          <a:ext cx="2133600" cy="930349"/>
        </p:xfrm>
        <a:graphic>
          <a:graphicData uri="http://schemas.openxmlformats.org/presentationml/2006/ole">
            <mc:AlternateContent xmlns:mc="http://schemas.openxmlformats.org/markup-compatibility/2006">
              <mc:Choice xmlns:v="urn:schemas-microsoft-com:vml" Requires="v">
                <p:oleObj spid="_x0000_s109571" name="Equation" r:id="rId3" imgW="1638300" imgH="711200" progId="Equation.3">
                  <p:embed/>
                </p:oleObj>
              </mc:Choice>
              <mc:Fallback>
                <p:oleObj name="Equation" r:id="rId3" imgW="16383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438400"/>
                        <a:ext cx="2133600" cy="930349"/>
                      </a:xfrm>
                      <a:prstGeom prst="rect">
                        <a:avLst/>
                      </a:prstGeom>
                      <a:noFill/>
                    </p:spPr>
                  </p:pic>
                </p:oleObj>
              </mc:Fallback>
            </mc:AlternateContent>
          </a:graphicData>
        </a:graphic>
      </p:graphicFrame>
    </p:spTree>
    <p:extLst>
      <p:ext uri="{BB962C8B-B14F-4D97-AF65-F5344CB8AC3E}">
        <p14:creationId xmlns:p14="http://schemas.microsoft.com/office/powerpoint/2010/main" val="24454016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11 (cont.)</a:t>
            </a:r>
            <a:endParaRPr lang="en-US" dirty="0">
              <a:latin typeface="+mj-lt"/>
            </a:endParaRPr>
          </a:p>
        </p:txBody>
      </p:sp>
      <p:sp>
        <p:nvSpPr>
          <p:cNvPr id="3" name="Content Placeholder 2"/>
          <p:cNvSpPr>
            <a:spLocks noGrp="1"/>
          </p:cNvSpPr>
          <p:nvPr>
            <p:ph idx="1"/>
          </p:nvPr>
        </p:nvSpPr>
        <p:spPr/>
        <p:txBody>
          <a:bodyPr/>
          <a:lstStyle/>
          <a:p>
            <a:r>
              <a:rPr lang="en-US" dirty="0" smtClean="0"/>
              <a:t>Since      is an upper triangular matrix</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9"/>
          <p:cNvSpPr>
            <a:spLocks noChangeArrowheads="1"/>
          </p:cNvSpPr>
          <p:nvPr/>
        </p:nvSpPr>
        <p:spPr bwMode="auto">
          <a:xfrm>
            <a:off x="0"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0"/>
          <p:cNvSpPr>
            <a:spLocks noChangeArrowheads="1"/>
          </p:cNvSpPr>
          <p:nvPr/>
        </p:nvSpPr>
        <p:spPr bwMode="auto">
          <a:xfrm>
            <a:off x="0" y="13144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3"/>
          <p:cNvSpPr>
            <a:spLocks noChangeArrowheads="1"/>
          </p:cNvSpPr>
          <p:nvPr/>
        </p:nvSpPr>
        <p:spPr bwMode="auto">
          <a:xfrm>
            <a:off x="0" y="657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552615802"/>
              </p:ext>
            </p:extLst>
          </p:nvPr>
        </p:nvGraphicFramePr>
        <p:xfrm>
          <a:off x="1876425" y="2301712"/>
          <a:ext cx="1095375" cy="508163"/>
        </p:xfrm>
        <a:graphic>
          <a:graphicData uri="http://schemas.openxmlformats.org/presentationml/2006/ole">
            <mc:AlternateContent xmlns:mc="http://schemas.openxmlformats.org/markup-compatibility/2006">
              <mc:Choice xmlns:v="urn:schemas-microsoft-com:vml" Requires="v">
                <p:oleObj spid="_x0000_s110603" name="Equation" r:id="rId3" imgW="927100" imgH="431800" progId="Equation.3">
                  <p:embed/>
                </p:oleObj>
              </mc:Choice>
              <mc:Fallback>
                <p:oleObj name="Equation" r:id="rId3" imgW="927100" imgH="431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6425" y="2301712"/>
                        <a:ext cx="1095375" cy="508163"/>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465285261"/>
              </p:ext>
            </p:extLst>
          </p:nvPr>
        </p:nvGraphicFramePr>
        <p:xfrm>
          <a:off x="2364655" y="3048000"/>
          <a:ext cx="1140545" cy="259728"/>
        </p:xfrm>
        <a:graphic>
          <a:graphicData uri="http://schemas.openxmlformats.org/presentationml/2006/ole">
            <mc:AlternateContent xmlns:mc="http://schemas.openxmlformats.org/markup-compatibility/2006">
              <mc:Choice xmlns:v="urn:schemas-microsoft-com:vml" Requires="v">
                <p:oleObj spid="_x0000_s110604" name="Equation" r:id="rId5" imgW="964781" imgH="215806" progId="Equation.3">
                  <p:embed/>
                </p:oleObj>
              </mc:Choice>
              <mc:Fallback>
                <p:oleObj name="Equation" r:id="rId5" imgW="964781"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4655" y="3048000"/>
                        <a:ext cx="1140545" cy="259728"/>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042910211"/>
              </p:ext>
            </p:extLst>
          </p:nvPr>
        </p:nvGraphicFramePr>
        <p:xfrm>
          <a:off x="2358959" y="3581400"/>
          <a:ext cx="1298641" cy="259728"/>
        </p:xfrm>
        <a:graphic>
          <a:graphicData uri="http://schemas.openxmlformats.org/presentationml/2006/ole">
            <mc:AlternateContent xmlns:mc="http://schemas.openxmlformats.org/markup-compatibility/2006">
              <mc:Choice xmlns:v="urn:schemas-microsoft-com:vml" Requires="v">
                <p:oleObj spid="_x0000_s110605" name="Equation" r:id="rId7" imgW="1091726" imgH="215806" progId="Equation.3">
                  <p:embed/>
                </p:oleObj>
              </mc:Choice>
              <mc:Fallback>
                <p:oleObj name="Equation" r:id="rId7" imgW="1091726" imgH="215806"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8959" y="3581400"/>
                        <a:ext cx="1298641" cy="259728"/>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604633664"/>
              </p:ext>
            </p:extLst>
          </p:nvPr>
        </p:nvGraphicFramePr>
        <p:xfrm>
          <a:off x="2362200" y="4038600"/>
          <a:ext cx="485579" cy="214558"/>
        </p:xfrm>
        <a:graphic>
          <a:graphicData uri="http://schemas.openxmlformats.org/presentationml/2006/ole">
            <mc:AlternateContent xmlns:mc="http://schemas.openxmlformats.org/markup-compatibility/2006">
              <mc:Choice xmlns:v="urn:schemas-microsoft-com:vml" Requires="v">
                <p:oleObj spid="_x0000_s110606" name="Equation" r:id="rId9" imgW="405872" imgH="177569" progId="Equation.3">
                  <p:embed/>
                </p:oleObj>
              </mc:Choice>
              <mc:Fallback>
                <p:oleObj name="Equation" r:id="rId9" imgW="405872" imgH="177569" progId="Equation.3">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62200" y="4038600"/>
                        <a:ext cx="485579" cy="214558"/>
                      </a:xfrm>
                      <a:prstGeom prst="rect">
                        <a:avLst/>
                      </a:prstGeom>
                      <a:noFill/>
                    </p:spPr>
                  </p:pic>
                </p:oleObj>
              </mc:Fallback>
            </mc:AlternateContent>
          </a:graphicData>
        </a:graphic>
      </p:graphicFrame>
      <p:sp>
        <p:nvSpPr>
          <p:cNvPr id="1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0" y="885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8"/>
          <p:cNvSpPr>
            <a:spLocks noChangeArrowheads="1"/>
          </p:cNvSpPr>
          <p:nvPr/>
        </p:nvSpPr>
        <p:spPr bwMode="auto">
          <a:xfrm>
            <a:off x="0" y="2238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1071624651"/>
              </p:ext>
            </p:extLst>
          </p:nvPr>
        </p:nvGraphicFramePr>
        <p:xfrm>
          <a:off x="1143000" y="1877568"/>
          <a:ext cx="304800" cy="256032"/>
        </p:xfrm>
        <a:graphic>
          <a:graphicData uri="http://schemas.openxmlformats.org/presentationml/2006/ole">
            <mc:AlternateContent xmlns:mc="http://schemas.openxmlformats.org/markup-compatibility/2006">
              <mc:Choice xmlns:v="urn:schemas-microsoft-com:vml" Requires="v">
                <p:oleObj spid="_x0000_s110607" name="Equation" r:id="rId11" imgW="241195" imgH="203112" progId="Equation.3">
                  <p:embed/>
                </p:oleObj>
              </mc:Choice>
              <mc:Fallback>
                <p:oleObj name="Equation" r:id="rId11" imgW="241195" imgH="203112"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43000" y="1877568"/>
                        <a:ext cx="304800" cy="256032"/>
                      </a:xfrm>
                      <a:prstGeom prst="rect">
                        <a:avLst/>
                      </a:prstGeom>
                      <a:noFill/>
                    </p:spPr>
                  </p:pic>
                </p:oleObj>
              </mc:Fallback>
            </mc:AlternateContent>
          </a:graphicData>
        </a:graphic>
      </p:graphicFrame>
    </p:spTree>
    <p:extLst>
      <p:ext uri="{BB962C8B-B14F-4D97-AF65-F5344CB8AC3E}">
        <p14:creationId xmlns:p14="http://schemas.microsoft.com/office/powerpoint/2010/main" val="11342567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Key terms:</a:t>
            </a:r>
            <a:endParaRPr lang="en-US" dirty="0">
              <a:latin typeface="+mj-lt"/>
            </a:endParaRPr>
          </a:p>
        </p:txBody>
      </p:sp>
      <p:sp>
        <p:nvSpPr>
          <p:cNvPr id="3" name="Content Placeholder 2"/>
          <p:cNvSpPr>
            <a:spLocks noGrp="1"/>
          </p:cNvSpPr>
          <p:nvPr>
            <p:ph idx="1"/>
          </p:nvPr>
        </p:nvSpPr>
        <p:spPr/>
        <p:txBody>
          <a:bodyPr/>
          <a:lstStyle/>
          <a:p>
            <a:r>
              <a:rPr lang="en-US" i="1" dirty="0"/>
              <a:t>Transpose</a:t>
            </a:r>
            <a:endParaRPr lang="en-US" dirty="0"/>
          </a:p>
          <a:p>
            <a:r>
              <a:rPr lang="en-US" i="1" dirty="0"/>
              <a:t>Symmetric Matrix	</a:t>
            </a:r>
            <a:endParaRPr lang="en-US" dirty="0"/>
          </a:p>
          <a:p>
            <a:r>
              <a:rPr lang="en-US" i="1" dirty="0"/>
              <a:t>Skew-Symmetric Matrix</a:t>
            </a:r>
            <a:endParaRPr lang="en-US" dirty="0"/>
          </a:p>
          <a:p>
            <a:r>
              <a:rPr lang="en-US" i="1" dirty="0"/>
              <a:t>Trace of  Matrix</a:t>
            </a:r>
            <a:endParaRPr lang="en-US" dirty="0"/>
          </a:p>
          <a:p>
            <a:r>
              <a:rPr lang="en-US" i="1" dirty="0"/>
              <a:t>Determinant </a:t>
            </a:r>
            <a:endParaRPr lang="en-US" dirty="0"/>
          </a:p>
          <a:p>
            <a:endParaRPr lang="en-US" dirty="0"/>
          </a:p>
        </p:txBody>
      </p:sp>
    </p:spTree>
    <p:extLst>
      <p:ext uri="{BB962C8B-B14F-4D97-AF65-F5344CB8AC3E}">
        <p14:creationId xmlns:p14="http://schemas.microsoft.com/office/powerpoint/2010/main" val="2153089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a:t>
            </a:r>
            <a:endParaRPr lang="en-US" dirty="0">
              <a:latin typeface="+mj-lt"/>
            </a:endParaRPr>
          </a:p>
        </p:txBody>
      </p:sp>
      <p:sp>
        <p:nvSpPr>
          <p:cNvPr id="3" name="Content Placeholder 2"/>
          <p:cNvSpPr>
            <a:spLocks noGrp="1"/>
          </p:cNvSpPr>
          <p:nvPr>
            <p:ph idx="1"/>
          </p:nvPr>
        </p:nvSpPr>
        <p:spPr/>
        <p:txBody>
          <a:bodyPr/>
          <a:lstStyle/>
          <a:p>
            <a:r>
              <a:rPr lang="en-US" dirty="0"/>
              <a:t>Find the transpose of </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42465935"/>
              </p:ext>
            </p:extLst>
          </p:nvPr>
        </p:nvGraphicFramePr>
        <p:xfrm>
          <a:off x="1600200" y="2438400"/>
          <a:ext cx="2484120" cy="1143000"/>
        </p:xfrm>
        <a:graphic>
          <a:graphicData uri="http://schemas.openxmlformats.org/presentationml/2006/ole">
            <mc:AlternateContent xmlns:mc="http://schemas.openxmlformats.org/markup-compatibility/2006">
              <mc:Choice xmlns:v="urn:schemas-microsoft-com:vml" Requires="v">
                <p:oleObj spid="_x0000_s73736" name="Equation" r:id="rId3" imgW="1548728" imgH="710891" progId="Equation.3">
                  <p:embed/>
                </p:oleObj>
              </mc:Choice>
              <mc:Fallback>
                <p:oleObj name="Equation" r:id="rId3" imgW="1548728" imgH="7108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438400"/>
                        <a:ext cx="2484120" cy="1143000"/>
                      </a:xfrm>
                      <a:prstGeom prst="rect">
                        <a:avLst/>
                      </a:prstGeom>
                      <a:noFill/>
                    </p:spPr>
                  </p:pic>
                </p:oleObj>
              </mc:Fallback>
            </mc:AlternateContent>
          </a:graphicData>
        </a:graphic>
      </p:graphicFrame>
    </p:spTree>
    <p:extLst>
      <p:ext uri="{BB962C8B-B14F-4D97-AF65-F5344CB8AC3E}">
        <p14:creationId xmlns:p14="http://schemas.microsoft.com/office/powerpoint/2010/main" val="278201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1 (cont.)</a:t>
            </a:r>
            <a:endParaRPr lang="en-US" dirty="0">
              <a:latin typeface="+mj-lt"/>
            </a:endParaRPr>
          </a:p>
        </p:txBody>
      </p:sp>
      <p:sp>
        <p:nvSpPr>
          <p:cNvPr id="3" name="Content Placeholder 2"/>
          <p:cNvSpPr>
            <a:spLocks noGrp="1"/>
          </p:cNvSpPr>
          <p:nvPr>
            <p:ph idx="1"/>
          </p:nvPr>
        </p:nvSpPr>
        <p:spPr/>
        <p:txBody>
          <a:bodyPr/>
          <a:lstStyle/>
          <a:p>
            <a:r>
              <a:rPr lang="en-US" b="1" dirty="0" smtClean="0"/>
              <a:t>Solution</a:t>
            </a:r>
          </a:p>
          <a:p>
            <a:r>
              <a:rPr lang="en-US" dirty="0" smtClean="0"/>
              <a:t>The transpose of       is</a:t>
            </a:r>
          </a:p>
          <a:p>
            <a:endParaRPr lang="en-US" dirty="0"/>
          </a:p>
          <a:p>
            <a:endParaRPr lang="en-US" dirty="0" smtClean="0"/>
          </a:p>
          <a:p>
            <a:endParaRPr lang="en-US" dirty="0"/>
          </a:p>
          <a:p>
            <a:endParaRPr lang="en-US" dirty="0" smtClean="0"/>
          </a:p>
          <a:p>
            <a:endParaRPr lang="en-US" dirty="0"/>
          </a:p>
          <a:p>
            <a:r>
              <a:rPr lang="en-US" dirty="0"/>
              <a:t>Note, the transpose of a row vector is a column vector and the transpose of a column vector is a row vector.</a:t>
            </a:r>
          </a:p>
          <a:p>
            <a:r>
              <a:rPr lang="en-US" dirty="0"/>
              <a:t>Also, note that the transpose of a transpose of a matrix is the matrix itself, that is, </a:t>
            </a:r>
            <a:endParaRPr lang="en-US" dirty="0" smtClean="0"/>
          </a:p>
          <a:p>
            <a:endParaRPr lang="en-US" dirty="0"/>
          </a:p>
          <a:p>
            <a:r>
              <a:rPr lang="en-US" dirty="0" smtClean="0"/>
              <a:t>	       Also,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279345820"/>
              </p:ext>
            </p:extLst>
          </p:nvPr>
        </p:nvGraphicFramePr>
        <p:xfrm>
          <a:off x="2209800" y="2162175"/>
          <a:ext cx="328839" cy="276225"/>
        </p:xfrm>
        <a:graphic>
          <a:graphicData uri="http://schemas.openxmlformats.org/presentationml/2006/ole">
            <mc:AlternateContent xmlns:mc="http://schemas.openxmlformats.org/markup-compatibility/2006">
              <mc:Choice xmlns:v="urn:schemas-microsoft-com:vml" Requires="v">
                <p:oleObj spid="_x0000_s74785" name="Equation" r:id="rId3" imgW="241195" imgH="203112" progId="Equation.3">
                  <p:embed/>
                </p:oleObj>
              </mc:Choice>
              <mc:Fallback>
                <p:oleObj name="Equation" r:id="rId3" imgW="241195"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162175"/>
                        <a:ext cx="328839" cy="276225"/>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920455082"/>
              </p:ext>
            </p:extLst>
          </p:nvPr>
        </p:nvGraphicFramePr>
        <p:xfrm>
          <a:off x="2057400" y="2491902"/>
          <a:ext cx="1600200" cy="1089498"/>
        </p:xfrm>
        <a:graphic>
          <a:graphicData uri="http://schemas.openxmlformats.org/presentationml/2006/ole">
            <mc:AlternateContent xmlns:mc="http://schemas.openxmlformats.org/markup-compatibility/2006">
              <mc:Choice xmlns:v="urn:schemas-microsoft-com:vml" Requires="v">
                <p:oleObj spid="_x0000_s74786" name="Equation" r:id="rId5" imgW="1346200" imgH="914400" progId="Equation.3">
                  <p:embed/>
                </p:oleObj>
              </mc:Choice>
              <mc:Fallback>
                <p:oleObj name="Equation" r:id="rId5" imgW="1346200" imgH="914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2491902"/>
                        <a:ext cx="1600200" cy="1089498"/>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962618490"/>
              </p:ext>
            </p:extLst>
          </p:nvPr>
        </p:nvGraphicFramePr>
        <p:xfrm>
          <a:off x="638175" y="4829555"/>
          <a:ext cx="1068708" cy="352045"/>
        </p:xfrm>
        <a:graphic>
          <a:graphicData uri="http://schemas.openxmlformats.org/presentationml/2006/ole">
            <mc:AlternateContent xmlns:mc="http://schemas.openxmlformats.org/markup-compatibility/2006">
              <mc:Choice xmlns:v="urn:schemas-microsoft-com:vml" Requires="v">
                <p:oleObj spid="_x0000_s74787" name="Equation" r:id="rId7" imgW="812447" imgH="266584" progId="Equation.3">
                  <p:embed/>
                </p:oleObj>
              </mc:Choice>
              <mc:Fallback>
                <p:oleObj name="Equation" r:id="rId7" imgW="812447" imgH="266584"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8175" y="4829555"/>
                        <a:ext cx="1068708" cy="352045"/>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182678"/>
              </p:ext>
            </p:extLst>
          </p:nvPr>
        </p:nvGraphicFramePr>
        <p:xfrm>
          <a:off x="2351147" y="4867274"/>
          <a:ext cx="2678053" cy="314326"/>
        </p:xfrm>
        <a:graphic>
          <a:graphicData uri="http://schemas.openxmlformats.org/presentationml/2006/ole">
            <mc:AlternateContent xmlns:mc="http://schemas.openxmlformats.org/markup-compatibility/2006">
              <mc:Choice xmlns:v="urn:schemas-microsoft-com:vml" Requires="v">
                <p:oleObj spid="_x0000_s74788" name="Equation" r:id="rId9" imgW="2032000" imgH="241300" progId="Equation.3">
                  <p:embed/>
                </p:oleObj>
              </mc:Choice>
              <mc:Fallback>
                <p:oleObj name="Equation" r:id="rId9" imgW="2032000" imgH="2413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1147" y="4867274"/>
                        <a:ext cx="2678053" cy="314326"/>
                      </a:xfrm>
                      <a:prstGeom prst="rect">
                        <a:avLst/>
                      </a:prstGeom>
                      <a:noFill/>
                    </p:spPr>
                  </p:pic>
                </p:oleObj>
              </mc:Fallback>
            </mc:AlternateContent>
          </a:graphicData>
        </a:graphic>
      </p:graphicFrame>
    </p:spTree>
    <p:extLst>
      <p:ext uri="{BB962C8B-B14F-4D97-AF65-F5344CB8AC3E}">
        <p14:creationId xmlns:p14="http://schemas.microsoft.com/office/powerpoint/2010/main" val="3115681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What is a symmetric matrix?  </a:t>
            </a:r>
          </a:p>
        </p:txBody>
      </p:sp>
      <p:sp>
        <p:nvSpPr>
          <p:cNvPr id="3" name="Content Placeholder 2"/>
          <p:cNvSpPr>
            <a:spLocks noGrp="1"/>
          </p:cNvSpPr>
          <p:nvPr>
            <p:ph idx="1"/>
          </p:nvPr>
        </p:nvSpPr>
        <p:spPr/>
        <p:txBody>
          <a:bodyPr/>
          <a:lstStyle/>
          <a:p>
            <a:r>
              <a:rPr lang="en-US" dirty="0"/>
              <a:t>A square matrix       with real elements where            </a:t>
            </a:r>
            <a:r>
              <a:rPr lang="en-US" dirty="0" smtClean="0"/>
              <a:t>  for                     and                    </a:t>
            </a:r>
            <a:r>
              <a:rPr lang="en-US" dirty="0"/>
              <a:t>is called a symmetric matrix.  This is same as, if       </a:t>
            </a:r>
            <a:r>
              <a:rPr lang="en-US" dirty="0" smtClean="0"/>
              <a:t>            </a:t>
            </a:r>
            <a:r>
              <a:rPr lang="en-US" dirty="0"/>
              <a:t>, then      </a:t>
            </a:r>
            <a:r>
              <a:rPr lang="en-US" dirty="0" smtClean="0"/>
              <a:t>   </a:t>
            </a:r>
            <a:r>
              <a:rPr lang="en-US" dirty="0"/>
              <a:t>is a symmetric matrix.</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04288381"/>
              </p:ext>
            </p:extLst>
          </p:nvPr>
        </p:nvGraphicFramePr>
        <p:xfrm>
          <a:off x="2133601" y="1905000"/>
          <a:ext cx="304800" cy="256032"/>
        </p:xfrm>
        <a:graphic>
          <a:graphicData uri="http://schemas.openxmlformats.org/presentationml/2006/ole">
            <mc:AlternateContent xmlns:mc="http://schemas.openxmlformats.org/markup-compatibility/2006">
              <mc:Choice xmlns:v="urn:schemas-microsoft-com:vml" Requires="v">
                <p:oleObj spid="_x0000_s75819" name="Equation" r:id="rId3" imgW="241195" imgH="203112" progId="Equation.3">
                  <p:embed/>
                </p:oleObj>
              </mc:Choice>
              <mc:Fallback>
                <p:oleObj name="Equation" r:id="rId3" imgW="241195"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1" y="1905000"/>
                        <a:ext cx="304800" cy="25603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268588265"/>
              </p:ext>
            </p:extLst>
          </p:nvPr>
        </p:nvGraphicFramePr>
        <p:xfrm>
          <a:off x="4840224" y="1869057"/>
          <a:ext cx="722376" cy="340743"/>
        </p:xfrm>
        <a:graphic>
          <a:graphicData uri="http://schemas.openxmlformats.org/presentationml/2006/ole">
            <mc:AlternateContent xmlns:mc="http://schemas.openxmlformats.org/markup-compatibility/2006">
              <mc:Choice xmlns:v="urn:schemas-microsoft-com:vml" Requires="v">
                <p:oleObj spid="_x0000_s75820" name="Equation" r:id="rId5" imgW="508000" imgH="241300" progId="Equation.3">
                  <p:embed/>
                </p:oleObj>
              </mc:Choice>
              <mc:Fallback>
                <p:oleObj name="Equation" r:id="rId5" imgW="5080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0224" y="1869057"/>
                        <a:ext cx="722376" cy="340743"/>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466326534"/>
              </p:ext>
            </p:extLst>
          </p:nvPr>
        </p:nvGraphicFramePr>
        <p:xfrm>
          <a:off x="5967983" y="1905000"/>
          <a:ext cx="890017" cy="256032"/>
        </p:xfrm>
        <a:graphic>
          <a:graphicData uri="http://schemas.openxmlformats.org/presentationml/2006/ole">
            <mc:AlternateContent xmlns:mc="http://schemas.openxmlformats.org/markup-compatibility/2006">
              <mc:Choice xmlns:v="urn:schemas-microsoft-com:vml" Requires="v">
                <p:oleObj spid="_x0000_s75821" name="Equation" r:id="rId7" imgW="698197" imgH="203112" progId="Equation.3">
                  <p:embed/>
                </p:oleObj>
              </mc:Choice>
              <mc:Fallback>
                <p:oleObj name="Equation" r:id="rId7" imgW="698197" imgH="203112"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67983" y="1905000"/>
                        <a:ext cx="890017" cy="256032"/>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423227289"/>
              </p:ext>
            </p:extLst>
          </p:nvPr>
        </p:nvGraphicFramePr>
        <p:xfrm>
          <a:off x="7467600" y="1905000"/>
          <a:ext cx="938785" cy="256032"/>
        </p:xfrm>
        <a:graphic>
          <a:graphicData uri="http://schemas.openxmlformats.org/presentationml/2006/ole">
            <mc:AlternateContent xmlns:mc="http://schemas.openxmlformats.org/markup-compatibility/2006">
              <mc:Choice xmlns:v="urn:schemas-microsoft-com:vml" Requires="v">
                <p:oleObj spid="_x0000_s75822" name="Equation" r:id="rId9" imgW="736600" imgH="203200" progId="Equation.3">
                  <p:embed/>
                </p:oleObj>
              </mc:Choice>
              <mc:Fallback>
                <p:oleObj name="Equation" r:id="rId9" imgW="736600" imgH="2032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67600" y="1905000"/>
                        <a:ext cx="938785" cy="256032"/>
                      </a:xfrm>
                      <a:prstGeom prst="rect">
                        <a:avLst/>
                      </a:prstGeom>
                      <a:noFill/>
                    </p:spPr>
                  </p:pic>
                </p:oleObj>
              </mc:Fallback>
            </mc:AlternateContent>
          </a:graphicData>
        </a:graphic>
      </p:graphicFrame>
      <p:sp>
        <p:nvSpPr>
          <p:cNvPr id="1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949412093"/>
              </p:ext>
            </p:extLst>
          </p:nvPr>
        </p:nvGraphicFramePr>
        <p:xfrm>
          <a:off x="5181600" y="2133600"/>
          <a:ext cx="841249" cy="292608"/>
        </p:xfrm>
        <a:graphic>
          <a:graphicData uri="http://schemas.openxmlformats.org/presentationml/2006/ole">
            <mc:AlternateContent xmlns:mc="http://schemas.openxmlformats.org/markup-compatibility/2006">
              <mc:Choice xmlns:v="urn:schemas-microsoft-com:vml" Requires="v">
                <p:oleObj spid="_x0000_s75823" name="Equation" r:id="rId11" imgW="660400" imgH="228600" progId="Equation.3">
                  <p:embed/>
                </p:oleObj>
              </mc:Choice>
              <mc:Fallback>
                <p:oleObj name="Equation" r:id="rId11" imgW="660400" imgH="228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1600" y="2133600"/>
                        <a:ext cx="841249" cy="292608"/>
                      </a:xfrm>
                      <a:prstGeom prst="rect">
                        <a:avLst/>
                      </a:prstGeom>
                      <a:noFill/>
                    </p:spPr>
                  </p:pic>
                </p:oleObj>
              </mc:Fallback>
            </mc:AlternateContent>
          </a:graphicData>
        </a:graphic>
      </p:graphicFrame>
      <p:sp>
        <p:nvSpPr>
          <p:cNvPr id="1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848574570"/>
              </p:ext>
            </p:extLst>
          </p:nvPr>
        </p:nvGraphicFramePr>
        <p:xfrm>
          <a:off x="6696455" y="2145791"/>
          <a:ext cx="390145" cy="292609"/>
        </p:xfrm>
        <a:graphic>
          <a:graphicData uri="http://schemas.openxmlformats.org/presentationml/2006/ole">
            <mc:AlternateContent xmlns:mc="http://schemas.openxmlformats.org/markup-compatibility/2006">
              <mc:Choice xmlns:v="urn:schemas-microsoft-com:vml" Requires="v">
                <p:oleObj spid="_x0000_s75824" name="Equation" r:id="rId13" imgW="304668" imgH="228501" progId="Equation.3">
                  <p:embed/>
                </p:oleObj>
              </mc:Choice>
              <mc:Fallback>
                <p:oleObj name="Equation" r:id="rId13" imgW="304668" imgH="228501"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96455" y="2145791"/>
                        <a:ext cx="390145" cy="292609"/>
                      </a:xfrm>
                      <a:prstGeom prst="rect">
                        <a:avLst/>
                      </a:prstGeom>
                      <a:noFill/>
                    </p:spPr>
                  </p:pic>
                </p:oleObj>
              </mc:Fallback>
            </mc:AlternateContent>
          </a:graphicData>
        </a:graphic>
      </p:graphicFrame>
    </p:spTree>
    <p:extLst>
      <p:ext uri="{BB962C8B-B14F-4D97-AF65-F5344CB8AC3E}">
        <p14:creationId xmlns:p14="http://schemas.microsoft.com/office/powerpoint/2010/main" val="1143527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 2	</a:t>
            </a:r>
            <a:endParaRPr lang="en-US" dirty="0">
              <a:latin typeface="+mj-lt"/>
            </a:endParaRPr>
          </a:p>
        </p:txBody>
      </p:sp>
      <p:sp>
        <p:nvSpPr>
          <p:cNvPr id="3" name="Content Placeholder 2"/>
          <p:cNvSpPr>
            <a:spLocks noGrp="1"/>
          </p:cNvSpPr>
          <p:nvPr>
            <p:ph idx="1"/>
          </p:nvPr>
        </p:nvSpPr>
        <p:spPr>
          <a:xfrm>
            <a:off x="457200" y="1752600"/>
            <a:ext cx="8229600" cy="4625975"/>
          </a:xfrm>
        </p:spPr>
        <p:txBody>
          <a:bodyPr/>
          <a:lstStyle/>
          <a:p>
            <a:r>
              <a:rPr lang="en-US" dirty="0" smtClean="0"/>
              <a:t>Give an example of a symmetric matrix</a:t>
            </a:r>
          </a:p>
          <a:p>
            <a:endParaRPr lang="en-US" dirty="0"/>
          </a:p>
          <a:p>
            <a:r>
              <a:rPr lang="en-US" b="1" dirty="0" smtClean="0"/>
              <a:t>Solution</a:t>
            </a:r>
          </a:p>
          <a:p>
            <a:endParaRPr lang="en-US" b="1" dirty="0"/>
          </a:p>
          <a:p>
            <a:endParaRPr lang="en-US" b="1" dirty="0" smtClean="0"/>
          </a:p>
          <a:p>
            <a:endParaRPr lang="en-US" b="1" dirty="0"/>
          </a:p>
          <a:p>
            <a:endParaRPr lang="en-US" b="1" dirty="0" smtClean="0"/>
          </a:p>
          <a:p>
            <a:endParaRPr lang="en-US" b="1" dirty="0"/>
          </a:p>
          <a:p>
            <a:r>
              <a:rPr lang="en-US" dirty="0"/>
              <a:t>is a symmetric matrix as </a:t>
            </a:r>
            <a:r>
              <a:rPr lang="en-US" dirty="0" smtClean="0"/>
              <a:t>                                           and         </a:t>
            </a:r>
          </a:p>
          <a:p>
            <a:endParaRPr lang="en-US" b="1"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785525017"/>
              </p:ext>
            </p:extLst>
          </p:nvPr>
        </p:nvGraphicFramePr>
        <p:xfrm>
          <a:off x="1503680" y="2895600"/>
          <a:ext cx="1849120" cy="866775"/>
        </p:xfrm>
        <a:graphic>
          <a:graphicData uri="http://schemas.openxmlformats.org/presentationml/2006/ole">
            <mc:AlternateContent xmlns:mc="http://schemas.openxmlformats.org/markup-compatibility/2006">
              <mc:Choice xmlns:v="urn:schemas-microsoft-com:vml" Requires="v">
                <p:oleObj spid="_x0000_s76823" name="Equation" r:id="rId3" imgW="1524000" imgH="711200" progId="Equation.3">
                  <p:embed/>
                </p:oleObj>
              </mc:Choice>
              <mc:Fallback>
                <p:oleObj name="Equation" r:id="rId3" imgW="15240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3680" y="2895600"/>
                        <a:ext cx="1849120" cy="866775"/>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9382554"/>
              </p:ext>
            </p:extLst>
          </p:nvPr>
        </p:nvGraphicFramePr>
        <p:xfrm>
          <a:off x="2921004" y="4038600"/>
          <a:ext cx="2336796" cy="304800"/>
        </p:xfrm>
        <a:graphic>
          <a:graphicData uri="http://schemas.openxmlformats.org/presentationml/2006/ole">
            <mc:AlternateContent xmlns:mc="http://schemas.openxmlformats.org/markup-compatibility/2006">
              <mc:Choice xmlns:v="urn:schemas-microsoft-com:vml" Requires="v">
                <p:oleObj spid="_x0000_s76824" name="Equation" r:id="rId5" imgW="1752600" imgH="228600" progId="Equation.3">
                  <p:embed/>
                </p:oleObj>
              </mc:Choice>
              <mc:Fallback>
                <p:oleObj name="Equation" r:id="rId5" imgW="1752600" imgH="2286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1004" y="4038600"/>
                        <a:ext cx="2336796" cy="304800"/>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41292219"/>
              </p:ext>
            </p:extLst>
          </p:nvPr>
        </p:nvGraphicFramePr>
        <p:xfrm>
          <a:off x="5854702" y="4038600"/>
          <a:ext cx="1079498" cy="304800"/>
        </p:xfrm>
        <a:graphic>
          <a:graphicData uri="http://schemas.openxmlformats.org/presentationml/2006/ole">
            <mc:AlternateContent xmlns:mc="http://schemas.openxmlformats.org/markup-compatibility/2006">
              <mc:Choice xmlns:v="urn:schemas-microsoft-com:vml" Requires="v">
                <p:oleObj spid="_x0000_s76825" name="Equation" r:id="rId7" imgW="812447" imgH="228501" progId="Equation.3">
                  <p:embed/>
                </p:oleObj>
              </mc:Choice>
              <mc:Fallback>
                <p:oleObj name="Equation" r:id="rId7" imgW="812447" imgH="228501"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54702" y="4038600"/>
                        <a:ext cx="1079498" cy="304800"/>
                      </a:xfrm>
                      <a:prstGeom prst="rect">
                        <a:avLst/>
                      </a:prstGeom>
                      <a:noFill/>
                    </p:spPr>
                  </p:pic>
                </p:oleObj>
              </mc:Fallback>
            </mc:AlternateContent>
          </a:graphicData>
        </a:graphic>
      </p:graphicFrame>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p:cNvSpPr>
            <a:spLocks noChangeArrowheads="1"/>
          </p:cNvSpPr>
          <p:nvPr/>
        </p:nvSpPr>
        <p:spPr bwMode="auto">
          <a:xfrm>
            <a:off x="0" y="228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61601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j-lt"/>
              </a:rPr>
              <a:t>What is a skew-symmetric matrix?</a:t>
            </a:r>
          </a:p>
        </p:txBody>
      </p:sp>
      <p:sp>
        <p:nvSpPr>
          <p:cNvPr id="3" name="Content Placeholder 2"/>
          <p:cNvSpPr>
            <a:spLocks noGrp="1"/>
          </p:cNvSpPr>
          <p:nvPr>
            <p:ph idx="1"/>
          </p:nvPr>
        </p:nvSpPr>
        <p:spPr/>
        <p:txBody>
          <a:bodyPr/>
          <a:lstStyle/>
          <a:p>
            <a:r>
              <a:rPr lang="en-US" dirty="0"/>
              <a:t>A           </a:t>
            </a:r>
            <a:r>
              <a:rPr lang="en-US" dirty="0" smtClean="0"/>
              <a:t> </a:t>
            </a:r>
            <a:r>
              <a:rPr lang="en-US" dirty="0"/>
              <a:t>matrix is skew symmetric if                </a:t>
            </a:r>
            <a:r>
              <a:rPr lang="en-US" dirty="0" smtClean="0"/>
              <a:t> </a:t>
            </a:r>
            <a:r>
              <a:rPr lang="en-US" dirty="0"/>
              <a:t>for        </a:t>
            </a:r>
            <a:r>
              <a:rPr lang="en-US" dirty="0" smtClean="0"/>
              <a:t>         </a:t>
            </a:r>
            <a:r>
              <a:rPr lang="en-US" dirty="0"/>
              <a:t>and        </a:t>
            </a:r>
            <a:r>
              <a:rPr lang="en-US" dirty="0" smtClean="0"/>
              <a:t>        .  </a:t>
            </a:r>
            <a:r>
              <a:rPr lang="en-US" dirty="0"/>
              <a:t>This is same as</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848044396"/>
              </p:ext>
            </p:extLst>
          </p:nvPr>
        </p:nvGraphicFramePr>
        <p:xfrm>
          <a:off x="838200" y="1905000"/>
          <a:ext cx="533400" cy="228600"/>
        </p:xfrm>
        <a:graphic>
          <a:graphicData uri="http://schemas.openxmlformats.org/presentationml/2006/ole">
            <mc:AlternateContent xmlns:mc="http://schemas.openxmlformats.org/markup-compatibility/2006">
              <mc:Choice xmlns:v="urn:schemas-microsoft-com:vml" Requires="v">
                <p:oleObj spid="_x0000_s77865" name="Equation" r:id="rId3" imgW="330200" imgH="139700" progId="Equation.3">
                  <p:embed/>
                </p:oleObj>
              </mc:Choice>
              <mc:Fallback>
                <p:oleObj name="Equation" r:id="rId3" imgW="330200" imgH="139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905000"/>
                        <a:ext cx="533400" cy="228600"/>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126555499"/>
              </p:ext>
            </p:extLst>
          </p:nvPr>
        </p:nvGraphicFramePr>
        <p:xfrm>
          <a:off x="4072128" y="1905000"/>
          <a:ext cx="804672" cy="314325"/>
        </p:xfrm>
        <a:graphic>
          <a:graphicData uri="http://schemas.openxmlformats.org/presentationml/2006/ole">
            <mc:AlternateContent xmlns:mc="http://schemas.openxmlformats.org/markup-compatibility/2006">
              <mc:Choice xmlns:v="urn:schemas-microsoft-com:vml" Requires="v">
                <p:oleObj spid="_x0000_s77866" name="Equation" r:id="rId5" imgW="609336" imgH="241195" progId="Equation.3">
                  <p:embed/>
                </p:oleObj>
              </mc:Choice>
              <mc:Fallback>
                <p:oleObj name="Equation" r:id="rId5" imgW="609336" imgH="241195"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2128" y="1905000"/>
                        <a:ext cx="804672" cy="314325"/>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463521796"/>
              </p:ext>
            </p:extLst>
          </p:nvPr>
        </p:nvGraphicFramePr>
        <p:xfrm>
          <a:off x="5334000" y="1905000"/>
          <a:ext cx="766953" cy="264033"/>
        </p:xfrm>
        <a:graphic>
          <a:graphicData uri="http://schemas.openxmlformats.org/presentationml/2006/ole">
            <mc:AlternateContent xmlns:mc="http://schemas.openxmlformats.org/markup-compatibility/2006">
              <mc:Choice xmlns:v="urn:schemas-microsoft-com:vml" Requires="v">
                <p:oleObj spid="_x0000_s77867" name="Equation" r:id="rId7" imgW="583947" imgH="203112" progId="Equation.3">
                  <p:embed/>
                </p:oleObj>
              </mc:Choice>
              <mc:Fallback>
                <p:oleObj name="Equation" r:id="rId7" imgW="583947" imgH="203112"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0" y="1905000"/>
                        <a:ext cx="766953" cy="264033"/>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4248700884"/>
              </p:ext>
            </p:extLst>
          </p:nvPr>
        </p:nvGraphicFramePr>
        <p:xfrm>
          <a:off x="6629400" y="1905000"/>
          <a:ext cx="817245" cy="264033"/>
        </p:xfrm>
        <a:graphic>
          <a:graphicData uri="http://schemas.openxmlformats.org/presentationml/2006/ole">
            <mc:AlternateContent xmlns:mc="http://schemas.openxmlformats.org/markup-compatibility/2006">
              <mc:Choice xmlns:v="urn:schemas-microsoft-com:vml" Requires="v">
                <p:oleObj spid="_x0000_s77868" name="Equation" r:id="rId9" imgW="622030" imgH="203112" progId="Equation.3">
                  <p:embed/>
                </p:oleObj>
              </mc:Choice>
              <mc:Fallback>
                <p:oleObj name="Equation" r:id="rId9" imgW="622030" imgH="203112"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29400" y="1905000"/>
                        <a:ext cx="817245" cy="264033"/>
                      </a:xfrm>
                      <a:prstGeom prst="rect">
                        <a:avLst/>
                      </a:prstGeom>
                      <a:noFill/>
                    </p:spPr>
                  </p:pic>
                </p:oleObj>
              </mc:Fallback>
            </mc:AlternateContent>
          </a:graphicData>
        </a:graphic>
      </p:graphicFrame>
      <p:sp>
        <p:nvSpPr>
          <p:cNvPr id="12"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1181891579"/>
              </p:ext>
            </p:extLst>
          </p:nvPr>
        </p:nvGraphicFramePr>
        <p:xfrm>
          <a:off x="1752600" y="2743200"/>
          <a:ext cx="1219200" cy="381000"/>
        </p:xfrm>
        <a:graphic>
          <a:graphicData uri="http://schemas.openxmlformats.org/presentationml/2006/ole">
            <mc:AlternateContent xmlns:mc="http://schemas.openxmlformats.org/markup-compatibility/2006">
              <mc:Choice xmlns:v="urn:schemas-microsoft-com:vml" Requires="v">
                <p:oleObj spid="_x0000_s77869" name="Equation" r:id="rId11" imgW="761669" imgH="241195" progId="Equation.3">
                  <p:embed/>
                </p:oleObj>
              </mc:Choice>
              <mc:Fallback>
                <p:oleObj name="Equation" r:id="rId11" imgW="761669" imgH="241195"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2743200"/>
                        <a:ext cx="1219200" cy="381000"/>
                      </a:xfrm>
                      <a:prstGeom prst="rect">
                        <a:avLst/>
                      </a:prstGeom>
                      <a:noFill/>
                    </p:spPr>
                  </p:pic>
                </p:oleObj>
              </mc:Fallback>
            </mc:AlternateContent>
          </a:graphicData>
        </a:graphic>
      </p:graphicFrame>
    </p:spTree>
    <p:extLst>
      <p:ext uri="{BB962C8B-B14F-4D97-AF65-F5344CB8AC3E}">
        <p14:creationId xmlns:p14="http://schemas.microsoft.com/office/powerpoint/2010/main" val="7189680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SKIPREMAININGRACESLIDES" val="True"/>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TPVERSION" val="2008"/>
  <p:tag name="BULLETTYPE" val="3"/>
  <p:tag name="RESPCOUNTERFORMAT" val="0"/>
  <p:tag name="BACKUPSESSIONS" val="True"/>
  <p:tag name="ROTATIONINTERVAL" val="2"/>
  <p:tag name="RACEANIMATIONSPEED" val="3"/>
  <p:tag name="BUBBLESIZEVISIBLE" val="True"/>
  <p:tag name="CUSTOMCELLFORECOLOR" val="-16777216"/>
  <p:tag name="USESCHEMECOLORS" val="True"/>
  <p:tag name="AUTOSIZEGRID" val="True"/>
  <p:tag name="CHARTLABELS" val="1"/>
  <p:tag name="INCLUDEPPT" val="True"/>
  <p:tag name="ZEROBASED" val="False"/>
  <p:tag name="FIBNUMRESULTS" val="5"/>
  <p:tag name="PRRESPONSE3" val="8"/>
  <p:tag name="PRRESPONSE9" val="2"/>
  <p:tag name="SHOWBARVISIBLE" val="True"/>
  <p:tag name="RESPCOUNTERSTYLE" val="-1"/>
  <p:tag name="BACKUPMAINTENANCE" val="7"/>
  <p:tag name="RACEENDPOINTS" val="100"/>
  <p:tag name="MAXRESPONDERS" val="5"/>
  <p:tag name="CUSTOMCELLBACKCOLOR1" val="-657956"/>
  <p:tag name="DISPLAYDEVICEID" val="True"/>
  <p:tag name="CHARTCOLORS" val="0"/>
  <p:tag name="CORRECTPOINTVALUE" val="100"/>
  <p:tag name="CHARTSCALE" val="True"/>
  <p:tag name="PRRESPONSE2" val="9"/>
  <p:tag name="PRRESPONSE10" val="1"/>
  <p:tag name="ANSWERNOWSTYLE" val="-1"/>
  <p:tag name="NUMRESPONSES" val="1"/>
  <p:tag name="RACERSMAXDISPLAYED" val="5"/>
  <p:tag name="BUBBLEGROUPING" val="3"/>
  <p:tag name="DISPLAYDEVICENUMBER" val="True"/>
  <p:tag name="RESETCHARTS" val="True"/>
  <p:tag name="REALTIMEBACKUP" val="False"/>
  <p:tag name="PRRESPONSE1" val="10"/>
  <p:tag name="SHOWFLASHWARNING" val="True"/>
  <p:tag name="COUNTDOWNSECONDS" val="10"/>
  <p:tag name="AUTOUPDATEALIASES" val="True"/>
  <p:tag name="CUSTOMGRIDBACKCOLOR" val="-2830136"/>
  <p:tag name="GRIDSIZE" val="{Width=800, Height=600}"/>
  <p:tag name="INCORRECTPOINTVALUE" val="0"/>
  <p:tag name="PRRESPONSE5" val="6"/>
  <p:tag name="USESECONDARYMONITOR" val="True"/>
  <p:tag name="REVIEWONLY" val="False"/>
  <p:tag name="CUSTOMCELLBACKCOLOR3" val="-268652"/>
  <p:tag name="MULTIRESPDIVISOR" val="1"/>
  <p:tag name="FIBINCLUDEOTHER" val="True"/>
  <p:tag name="COUNTDOWNSTYLE" val="-1"/>
  <p:tag name="TEAMSINLEADERBOARD" val="5"/>
  <p:tag name="GRIDPOSITION" val="1"/>
  <p:tag name="PRRESPONSE6" val="5"/>
  <p:tag name="CHARTVALUEFORMAT" val="0%"/>
  <p:tag name="GRIDOPACITY" val="90"/>
  <p:tag name="PRRESPONSE7" val="4"/>
  <p:tag name="BUBBLEVALUEFORMAT" val="0.0"/>
  <p:tag name="FIBDISPLAYRESULTS" val="True"/>
  <p:tag name="CUSTOMCELLBACKCOLOR4" val="-8355712"/>
  <p:tag name="INPUTSOURCE" val="1"/>
  <p:tag name="POWERPOINTVERSION" val="12.0"/>
  <p:tag name="PARTICIPANTSINLEADERBOARD" val="5"/>
  <p:tag name="AUTOADJUSTPARTRANGE" val="True"/>
  <p:tag name="PARTLISTDEFAULT" val="1"/>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txDef>
      <a:spPr>
        <a:noFill/>
      </a:spPr>
      <a:bodyPr wrap="square" rtlCol="0">
        <a:spAutoFit/>
      </a:bodyPr>
      <a:lstStyle>
        <a:defPPr>
          <a:defRPr dirty="0">
            <a:latin typeface="Times New Roman" pitchFamily="18" charset="0"/>
            <a:cs typeface="Times New Roman" pitchFamily="18"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2063</TotalTime>
  <Words>1125</Words>
  <Application>Microsoft Office PowerPoint</Application>
  <PresentationFormat>On-screen Show (4:3)</PresentationFormat>
  <Paragraphs>343</Paragraphs>
  <Slides>42</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45" baseType="lpstr">
      <vt:lpstr>Module</vt:lpstr>
      <vt:lpstr>Equation</vt:lpstr>
      <vt:lpstr>Microsoft Equation 3.0</vt:lpstr>
      <vt:lpstr>Unary Matrix Operations</vt:lpstr>
      <vt:lpstr>Unary Matrix Operations</vt:lpstr>
      <vt:lpstr>Objectives</vt:lpstr>
      <vt:lpstr>What is the transpose of a matrix?</vt:lpstr>
      <vt:lpstr>Example 1</vt:lpstr>
      <vt:lpstr>Example 1 (cont.)</vt:lpstr>
      <vt:lpstr>What is a symmetric matrix?  </vt:lpstr>
      <vt:lpstr>Example 2 </vt:lpstr>
      <vt:lpstr>What is a skew-symmetric matrix?</vt:lpstr>
      <vt:lpstr>Example 3</vt:lpstr>
      <vt:lpstr>What is the trace of a matrix?  </vt:lpstr>
      <vt:lpstr>Example 4</vt:lpstr>
      <vt:lpstr>Example 5</vt:lpstr>
      <vt:lpstr>Example 5 (cont.)</vt:lpstr>
      <vt:lpstr>Example 5 (cont.)</vt:lpstr>
      <vt:lpstr>Example 5 (cont.)</vt:lpstr>
      <vt:lpstr>Define the determinant of a matrix.</vt:lpstr>
      <vt:lpstr>How does one calculate the determinant of any square matrix?</vt:lpstr>
      <vt:lpstr>How does one calculate the determinant of any square matrix? (cont.)</vt:lpstr>
      <vt:lpstr>Example 6</vt:lpstr>
      <vt:lpstr>Example 6 (cont.)</vt:lpstr>
      <vt:lpstr>Example 6 (cont.)</vt:lpstr>
      <vt:lpstr>Example 6 (cont.)</vt:lpstr>
      <vt:lpstr>Example 6 (cont.)</vt:lpstr>
      <vt:lpstr>Example 6 (cont.)</vt:lpstr>
      <vt:lpstr>Example 6 (cont.)</vt:lpstr>
      <vt:lpstr>Example 6 (cont.)</vt:lpstr>
      <vt:lpstr>Example 6 (cont.)</vt:lpstr>
      <vt:lpstr>Example 6 (cont.)</vt:lpstr>
      <vt:lpstr>Example 6 (cont.)</vt:lpstr>
      <vt:lpstr>Example 6 (cont.)</vt:lpstr>
      <vt:lpstr>Are there some other theorems that are important in finding the determinant of a square matrix? </vt:lpstr>
      <vt:lpstr>Example 7</vt:lpstr>
      <vt:lpstr>Example 8</vt:lpstr>
      <vt:lpstr>Example 8 (cont.)</vt:lpstr>
      <vt:lpstr>Example 9</vt:lpstr>
      <vt:lpstr>Example 9 (cont.)</vt:lpstr>
      <vt:lpstr>Example 10</vt:lpstr>
      <vt:lpstr>Example 10 (cont.)</vt:lpstr>
      <vt:lpstr>Example 11</vt:lpstr>
      <vt:lpstr>Example 11 (cont.)</vt:lpstr>
      <vt:lpstr>Key terms:</vt:lpstr>
    </vt:vector>
  </TitlesOfParts>
  <Company>Engineering Computing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AudioVisual Lectures on YouTube</dc:title>
  <dc:creator>Autar K Kaw</dc:creator>
  <cp:lastModifiedBy>Isaza, Humberto</cp:lastModifiedBy>
  <cp:revision>212</cp:revision>
  <dcterms:created xsi:type="dcterms:W3CDTF">2010-03-25T21:52:13Z</dcterms:created>
  <dcterms:modified xsi:type="dcterms:W3CDTF">2014-04-10T20:21:11Z</dcterms:modified>
</cp:coreProperties>
</file>